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theme/themeOverride3.xml" ContentType="application/vnd.openxmlformats-officedocument.themeOverr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handoutMasterIdLst>
    <p:handoutMasterId r:id="rId24"/>
  </p:handoutMasterIdLst>
  <p:sldIdLst>
    <p:sldId id="2596" r:id="rId2"/>
    <p:sldId id="2540" r:id="rId3"/>
    <p:sldId id="2565" r:id="rId4"/>
    <p:sldId id="2598" r:id="rId5"/>
    <p:sldId id="2567" r:id="rId6"/>
    <p:sldId id="2608" r:id="rId7"/>
    <p:sldId id="2613" r:id="rId8"/>
    <p:sldId id="2599" r:id="rId9"/>
    <p:sldId id="2612" r:id="rId10"/>
    <p:sldId id="2600" r:id="rId11"/>
    <p:sldId id="2601" r:id="rId12"/>
    <p:sldId id="2602" r:id="rId13"/>
    <p:sldId id="2603" r:id="rId14"/>
    <p:sldId id="2604" r:id="rId15"/>
    <p:sldId id="2605" r:id="rId16"/>
    <p:sldId id="2607" r:id="rId17"/>
    <p:sldId id="2611" r:id="rId18"/>
    <p:sldId id="2614" r:id="rId19"/>
    <p:sldId id="2606" r:id="rId20"/>
    <p:sldId id="2610" r:id="rId21"/>
    <p:sldId id="2609" r:id="rId22"/>
  </p:sldIdLst>
  <p:sldSz cx="12192000" cy="6858000"/>
  <p:notesSz cx="6858000" cy="9144000"/>
  <p:defaultTextStyle>
    <a:defPPr rtl="0">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or" initials="A" lastIdx="0" clrIdx="2"/>
  <p:cmAuthor id="4" name="Adam Turowski" initials="AT" lastIdx="1" clrIdx="3">
    <p:extLst>
      <p:ext uri="{19B8F6BF-5375-455C-9EA6-DF929625EA0E}">
        <p15:presenceInfo xmlns:p15="http://schemas.microsoft.com/office/powerpoint/2012/main" userId="af0377a4df849e6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AAB0"/>
    <a:srgbClr val="3B7579"/>
    <a:srgbClr val="AAD3D6"/>
    <a:srgbClr val="418287"/>
    <a:srgbClr val="DFE3E9"/>
    <a:srgbClr val="1F1F26"/>
    <a:srgbClr val="D6DBE2"/>
    <a:srgbClr val="CCD2DA"/>
    <a:srgbClr val="BBC3CD"/>
    <a:srgbClr val="D3D8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5280" autoAdjust="0"/>
  </p:normalViewPr>
  <p:slideViewPr>
    <p:cSldViewPr snapToGrid="0" snapToObjects="1" showGuides="1">
      <p:cViewPr varScale="1">
        <p:scale>
          <a:sx n="114" d="100"/>
          <a:sy n="114" d="100"/>
        </p:scale>
        <p:origin x="414" y="114"/>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83" d="100"/>
          <a:sy n="83" d="100"/>
        </p:scale>
        <p:origin x="3918" y="12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Nagłówek — symbol zastępczy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l-PL"/>
          </a:p>
        </p:txBody>
      </p:sp>
      <p:sp>
        <p:nvSpPr>
          <p:cNvPr id="3" name="Data — symbol zastępczy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E1D3A7E-1BB3-40FA-9EC1-7C1D81EEA8F4}" type="datetime1">
              <a:rPr lang="pl-PL" smtClean="0"/>
              <a:t>24.11.2022</a:t>
            </a:fld>
            <a:endParaRPr lang="pl-PL" dirty="0"/>
          </a:p>
        </p:txBody>
      </p:sp>
      <p:sp>
        <p:nvSpPr>
          <p:cNvPr id="4" name="Stopka — symbol zastępczy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l-PL"/>
          </a:p>
        </p:txBody>
      </p:sp>
      <p:sp>
        <p:nvSpPr>
          <p:cNvPr id="5" name="Numer slajdu — symbol zastępczy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A8A28B-0568-4092-BB1A-13C9B073E3A0}" type="slidenum">
              <a:rPr lang="pl-PL" smtClean="0"/>
              <a:t>‹#›</a:t>
            </a:fld>
            <a:endParaRPr lang="pl-PL"/>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21.png>
</file>

<file path=ppt/media/image22.jpe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Nagłówek — symbol zastępczy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l-PL" noProof="0"/>
          </a:p>
        </p:txBody>
      </p:sp>
      <p:sp>
        <p:nvSpPr>
          <p:cNvPr id="3" name="Data — symbol zastępcz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5FFD5-5F76-4D69-A742-5EEB63176CAE}" type="datetime1">
              <a:rPr lang="pl-PL" smtClean="0"/>
              <a:pPr/>
              <a:t>24.11.2022</a:t>
            </a:fld>
            <a:endParaRPr lang="pl-PL" dirty="0"/>
          </a:p>
        </p:txBody>
      </p:sp>
      <p:sp>
        <p:nvSpPr>
          <p:cNvPr id="4" name="Obraz slajdu — symbol zastępczy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l-PL" noProof="0"/>
          </a:p>
        </p:txBody>
      </p:sp>
      <p:sp>
        <p:nvSpPr>
          <p:cNvPr id="5" name="Notatki — symbol zastępczy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l-PL" noProof="0"/>
              <a:t>Kliknij, aby edytować style wzorca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6" name="Stopka — symbol zastępczy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l-PL" noProof="0"/>
          </a:p>
        </p:txBody>
      </p:sp>
      <p:sp>
        <p:nvSpPr>
          <p:cNvPr id="7" name="Numer slajdu — symbol zastępczy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CFA0038-7055-434C-B6C4-B8C69565C600}" type="slidenum">
              <a:rPr lang="pl-PL" noProof="0" smtClean="0"/>
              <a:t>‹#›</a:t>
            </a:fld>
            <a:endParaRPr lang="pl-PL" noProof="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a:p>
        </p:txBody>
      </p:sp>
      <p:sp>
        <p:nvSpPr>
          <p:cNvPr id="4" name="Symbol zastępczy numeru slajdu 3"/>
          <p:cNvSpPr>
            <a:spLocks noGrp="1"/>
          </p:cNvSpPr>
          <p:nvPr>
            <p:ph type="sldNum" sz="quarter" idx="5"/>
          </p:nvPr>
        </p:nvSpPr>
        <p:spPr/>
        <p:txBody>
          <a:bodyPr/>
          <a:lstStyle/>
          <a:p>
            <a:pPr rtl="0"/>
            <a:fld id="{3CFA0038-7055-434C-B6C4-B8C69565C600}" type="slidenum">
              <a:rPr lang="pl-PL" smtClean="0"/>
              <a:t>1</a:t>
            </a:fld>
            <a:endParaRPr lang="pl-PL"/>
          </a:p>
        </p:txBody>
      </p:sp>
    </p:spTree>
    <p:extLst>
      <p:ext uri="{BB962C8B-B14F-4D97-AF65-F5344CB8AC3E}">
        <p14:creationId xmlns:p14="http://schemas.microsoft.com/office/powerpoint/2010/main" val="2441174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a:p>
        </p:txBody>
      </p:sp>
      <p:sp>
        <p:nvSpPr>
          <p:cNvPr id="4" name="Symbol zastępczy numeru slajdu 3"/>
          <p:cNvSpPr>
            <a:spLocks noGrp="1"/>
          </p:cNvSpPr>
          <p:nvPr>
            <p:ph type="sldNum" sz="quarter" idx="5"/>
          </p:nvPr>
        </p:nvSpPr>
        <p:spPr/>
        <p:txBody>
          <a:bodyPr/>
          <a:lstStyle/>
          <a:p>
            <a:pPr rtl="0"/>
            <a:fld id="{3CFA0038-7055-434C-B6C4-B8C69565C600}" type="slidenum">
              <a:rPr lang="pl-PL" smtClean="0"/>
              <a:t>2</a:t>
            </a:fld>
            <a:endParaRPr lang="pl-PL"/>
          </a:p>
        </p:txBody>
      </p:sp>
    </p:spTree>
    <p:extLst>
      <p:ext uri="{BB962C8B-B14F-4D97-AF65-F5344CB8AC3E}">
        <p14:creationId xmlns:p14="http://schemas.microsoft.com/office/powerpoint/2010/main" val="14714718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a:p>
        </p:txBody>
      </p:sp>
      <p:sp>
        <p:nvSpPr>
          <p:cNvPr id="4" name="Symbol zastępczy numeru slajdu 3"/>
          <p:cNvSpPr>
            <a:spLocks noGrp="1"/>
          </p:cNvSpPr>
          <p:nvPr>
            <p:ph type="sldNum" sz="quarter" idx="5"/>
          </p:nvPr>
        </p:nvSpPr>
        <p:spPr/>
        <p:txBody>
          <a:bodyPr/>
          <a:lstStyle/>
          <a:p>
            <a:pPr rtl="0"/>
            <a:fld id="{3CFA0038-7055-434C-B6C4-B8C69565C600}" type="slidenum">
              <a:rPr lang="pl-PL" smtClean="0"/>
              <a:t>3</a:t>
            </a:fld>
            <a:endParaRPr lang="pl-PL"/>
          </a:p>
        </p:txBody>
      </p:sp>
    </p:spTree>
    <p:extLst>
      <p:ext uri="{BB962C8B-B14F-4D97-AF65-F5344CB8AC3E}">
        <p14:creationId xmlns:p14="http://schemas.microsoft.com/office/powerpoint/2010/main" val="272303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a:p>
        </p:txBody>
      </p:sp>
      <p:sp>
        <p:nvSpPr>
          <p:cNvPr id="4" name="Symbol zastępczy numeru slajdu 3"/>
          <p:cNvSpPr>
            <a:spLocks noGrp="1"/>
          </p:cNvSpPr>
          <p:nvPr>
            <p:ph type="sldNum" sz="quarter" idx="5"/>
          </p:nvPr>
        </p:nvSpPr>
        <p:spPr/>
        <p:txBody>
          <a:bodyPr/>
          <a:lstStyle/>
          <a:p>
            <a:pPr rtl="0"/>
            <a:fld id="{3CFA0038-7055-434C-B6C4-B8C69565C600}" type="slidenum">
              <a:rPr lang="pl-PL" smtClean="0"/>
              <a:t>5</a:t>
            </a:fld>
            <a:endParaRPr lang="pl-PL"/>
          </a:p>
        </p:txBody>
      </p:sp>
    </p:spTree>
    <p:extLst>
      <p:ext uri="{BB962C8B-B14F-4D97-AF65-F5344CB8AC3E}">
        <p14:creationId xmlns:p14="http://schemas.microsoft.com/office/powerpoint/2010/main" val="19803283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ajd tytułowy ze zdjęciem">
    <p:spTree>
      <p:nvGrpSpPr>
        <p:cNvPr id="1" name=""/>
        <p:cNvGrpSpPr/>
        <p:nvPr/>
      </p:nvGrpSpPr>
      <p:grpSpPr>
        <a:xfrm>
          <a:off x="0" y="0"/>
          <a:ext cx="0" cy="0"/>
          <a:chOff x="0" y="0"/>
          <a:chExt cx="0" cy="0"/>
        </a:xfrm>
      </p:grpSpPr>
      <p:sp>
        <p:nvSpPr>
          <p:cNvPr id="7"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rtlCol="0"/>
          <a:lstStyle/>
          <a:p>
            <a:pPr rtl="0"/>
            <a:r>
              <a:rPr lang="pl-PL" noProof="0"/>
              <a:t>Kliknij ikonę, aby dodać obraz</a:t>
            </a:r>
          </a:p>
        </p:txBody>
      </p:sp>
      <p:sp>
        <p:nvSpPr>
          <p:cNvPr id="2" name="Prostokąt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6" name="Tytuł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rtlCol="0" anchor="t">
            <a:noAutofit/>
          </a:bodyPr>
          <a:lstStyle>
            <a:lvl1pPr>
              <a:defRPr sz="5000" b="1">
                <a:solidFill>
                  <a:schemeClr val="bg1"/>
                </a:solidFill>
                <a:latin typeface="+mj-lt"/>
              </a:defRPr>
            </a:lvl1pPr>
          </a:lstStyle>
          <a:p>
            <a:pPr rtl="0"/>
            <a:r>
              <a:rPr lang="pl-PL" noProof="0"/>
              <a:t>KLIKNIJ, ABY DODAĆ TYTUŁ</a:t>
            </a:r>
          </a:p>
        </p:txBody>
      </p:sp>
      <p:sp>
        <p:nvSpPr>
          <p:cNvPr id="13" name="Tekst — symbol zastępczy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rtlCol="0">
            <a:normAutofit/>
          </a:bodyPr>
          <a:lstStyle>
            <a:lvl1pPr marL="0" indent="0">
              <a:buNone/>
              <a:defRPr sz="1600" spc="300">
                <a:solidFill>
                  <a:schemeClr val="bg1"/>
                </a:solidFill>
                <a:latin typeface="+mn-lt"/>
                <a:cs typeface="Arial" panose="020B0604020202020204" pitchFamily="34" charset="0"/>
              </a:defRPr>
            </a:lvl1pPr>
          </a:lstStyle>
          <a:p>
            <a:pPr lvl="0" rtl="0"/>
            <a:r>
              <a:rPr lang="pl-PL" noProof="0"/>
              <a:t>PODTYTUŁ W TYM MIEJSCU</a:t>
            </a:r>
          </a:p>
        </p:txBody>
      </p:sp>
      <p:sp>
        <p:nvSpPr>
          <p:cNvPr id="5" name="Kształt 62" title="Dekoracyjny">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Podział slajdu z obrazem">
    <p:bg>
      <p:bgPr>
        <a:solidFill>
          <a:schemeClr val="accent1"/>
        </a:solidFill>
        <a:effectLst/>
      </p:bgPr>
    </p:bg>
    <p:spTree>
      <p:nvGrpSpPr>
        <p:cNvPr id="1" name=""/>
        <p:cNvGrpSpPr/>
        <p:nvPr/>
      </p:nvGrpSpPr>
      <p:grpSpPr>
        <a:xfrm>
          <a:off x="0" y="0"/>
          <a:ext cx="0" cy="0"/>
          <a:chOff x="0" y="0"/>
          <a:chExt cx="0" cy="0"/>
        </a:xfrm>
      </p:grpSpPr>
      <p:sp>
        <p:nvSpPr>
          <p:cNvPr id="7"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pl-PL" noProof="0"/>
              <a:t>Kliknij ikonę, aby dodać obraz</a:t>
            </a:r>
          </a:p>
        </p:txBody>
      </p:sp>
      <p:sp>
        <p:nvSpPr>
          <p:cNvPr id="2" name="Prostokąt 1" title="Dekoracyjny"/>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8" name="Tytuł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rtlCol="0" anchor="t">
            <a:noAutofit/>
          </a:bodyPr>
          <a:lstStyle>
            <a:lvl1pPr>
              <a:defRPr sz="5000" b="1">
                <a:solidFill>
                  <a:schemeClr val="bg1"/>
                </a:solidFill>
                <a:latin typeface="+mj-lt"/>
              </a:defRPr>
            </a:lvl1pPr>
          </a:lstStyle>
          <a:p>
            <a:pPr rtl="0"/>
            <a:r>
              <a:rPr lang="pl-PL" noProof="0"/>
              <a:t>KLIKNIJ, ABY DODAĆ TYTUŁ</a:t>
            </a:r>
          </a:p>
        </p:txBody>
      </p:sp>
      <p:sp>
        <p:nvSpPr>
          <p:cNvPr id="9" name="Tekst — symbol zastępczy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rtlCol="0">
            <a:normAutofit/>
          </a:bodyPr>
          <a:lstStyle>
            <a:lvl1pPr marL="0" indent="0">
              <a:buNone/>
              <a:defRPr sz="1600" spc="300">
                <a:solidFill>
                  <a:schemeClr val="bg1"/>
                </a:solidFill>
                <a:latin typeface="+mn-lt"/>
                <a:cs typeface="Arial" panose="020B0604020202020204" pitchFamily="34" charset="0"/>
              </a:defRPr>
            </a:lvl1pPr>
          </a:lstStyle>
          <a:p>
            <a:pPr lvl="0" rtl="0"/>
            <a:r>
              <a:rPr lang="pl-PL" noProof="0"/>
              <a:t>PODTYTUŁ W TYM MIEJSCU</a:t>
            </a:r>
          </a:p>
        </p:txBody>
      </p:sp>
      <p:sp>
        <p:nvSpPr>
          <p:cNvPr id="6" name="Kształt 62" title="Dekoracyjny">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odział slajdu 2">
    <p:bg>
      <p:bgPr>
        <a:solidFill>
          <a:schemeClr val="accent1"/>
        </a:solidFill>
        <a:effectLst/>
      </p:bgPr>
    </p:bg>
    <p:spTree>
      <p:nvGrpSpPr>
        <p:cNvPr id="1" name=""/>
        <p:cNvGrpSpPr/>
        <p:nvPr/>
      </p:nvGrpSpPr>
      <p:grpSpPr>
        <a:xfrm>
          <a:off x="0" y="0"/>
          <a:ext cx="0" cy="0"/>
          <a:chOff x="0" y="0"/>
          <a:chExt cx="0" cy="0"/>
        </a:xfrm>
      </p:grpSpPr>
      <p:sp>
        <p:nvSpPr>
          <p:cNvPr id="6"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pl-PL" noProof="0"/>
              <a:t>Kliknij ikonę, aby dodać obraz</a:t>
            </a:r>
          </a:p>
        </p:txBody>
      </p:sp>
      <p:sp>
        <p:nvSpPr>
          <p:cNvPr id="2" name="Prostokąt 1" title="Dekoracyjny"/>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11" name="Tytuł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rtlCol="0" anchor="ctr">
            <a:noAutofit/>
          </a:bodyPr>
          <a:lstStyle>
            <a:lvl1pPr algn="r">
              <a:defRPr sz="5000" b="1">
                <a:solidFill>
                  <a:schemeClr val="bg1"/>
                </a:solidFill>
                <a:latin typeface="+mj-lt"/>
              </a:defRPr>
            </a:lvl1pPr>
          </a:lstStyle>
          <a:p>
            <a:pPr rtl="0"/>
            <a:r>
              <a:rPr lang="pl-PL" noProof="0"/>
              <a:t>KLIKNIJ, ABY DODAĆ TYTUŁ</a:t>
            </a:r>
          </a:p>
        </p:txBody>
      </p:sp>
      <p:sp>
        <p:nvSpPr>
          <p:cNvPr id="12" name="Tekst — symbol zastępczy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rtlCol="0" anchor="ctr">
            <a:normAutofit/>
          </a:bodyPr>
          <a:lstStyle>
            <a:lvl1pPr marL="0" indent="0">
              <a:buNone/>
              <a:defRPr sz="1600" spc="300">
                <a:solidFill>
                  <a:schemeClr val="bg1"/>
                </a:solidFill>
                <a:latin typeface="+mn-lt"/>
                <a:cs typeface="Arial" panose="020B0604020202020204" pitchFamily="34" charset="0"/>
              </a:defRPr>
            </a:lvl1pPr>
          </a:lstStyle>
          <a:p>
            <a:pPr lvl="0" rtl="0"/>
            <a:r>
              <a:rPr lang="pl-PL" noProof="0"/>
              <a:t>PODTYTUŁ W TYM MIEJSCU</a:t>
            </a:r>
          </a:p>
        </p:txBody>
      </p:sp>
      <p:sp>
        <p:nvSpPr>
          <p:cNvPr id="13" name="Kształt 62" title="Dekoracyjny">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Układ niestandardowy">
    <p:bg>
      <p:bgPr>
        <a:solidFill>
          <a:schemeClr val="bg1"/>
        </a:solidFill>
        <a:effectLst/>
      </p:bgPr>
    </p:bg>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rtl="0"/>
            <a:r>
              <a:rPr lang="pl-PL" noProof="0"/>
              <a:t>Plan spotkania</a:t>
            </a:r>
          </a:p>
        </p:txBody>
      </p:sp>
      <p:sp>
        <p:nvSpPr>
          <p:cNvPr id="29" name="Obraz — symbol zastępczy 28" title="Dekoracyjny">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rtlCol="0"/>
          <a:lstStyle/>
          <a:p>
            <a:pPr rtl="0"/>
            <a:r>
              <a:rPr lang="pl-PL" noProof="0"/>
              <a:t>Kliknij ikonę, aby dodać obraz</a:t>
            </a:r>
          </a:p>
        </p:txBody>
      </p:sp>
      <p:sp>
        <p:nvSpPr>
          <p:cNvPr id="32" name="Tekst — symbol zastępczy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rtlCol="0"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3" name="Tekst — symbol zastępczy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4" name="Tekst — symbol zastępczy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5" name="Tekst — symbol zastępczy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6" name="Tekst — symbol zastępczy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42" name="Kształt 62" title="Dekoracyjny">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Układ niestandardowy">
    <p:bg>
      <p:bgPr>
        <a:solidFill>
          <a:schemeClr val="bg1"/>
        </a:solidFill>
        <a:effectLst/>
      </p:bgPr>
    </p:bg>
    <p:spTree>
      <p:nvGrpSpPr>
        <p:cNvPr id="1" name=""/>
        <p:cNvGrpSpPr/>
        <p:nvPr/>
      </p:nvGrpSpPr>
      <p:grpSpPr>
        <a:xfrm>
          <a:off x="0" y="0"/>
          <a:ext cx="0" cy="0"/>
          <a:chOff x="0" y="0"/>
          <a:chExt cx="0" cy="0"/>
        </a:xfrm>
      </p:grpSpPr>
      <p:sp>
        <p:nvSpPr>
          <p:cNvPr id="29" name="Obraz — symbol zastępczy 28" title="Dekoracyjny">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rtlCol="0"/>
          <a:lstStyle/>
          <a:p>
            <a:pPr rtl="0"/>
            <a:r>
              <a:rPr lang="pl-PL" noProof="0"/>
              <a:t>Kliknij ikonę, aby dodać obraz</a:t>
            </a:r>
          </a:p>
        </p:txBody>
      </p:sp>
      <p:sp>
        <p:nvSpPr>
          <p:cNvPr id="32" name="Tekst — symbol zastępczy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rtlCol="0"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3" name="Tekst — symbol zastępczy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4" name="Tekst — symbol zastępczy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5" name="Tekst — symbol zastępczy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6" name="Tekst — symbol zastępczy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 name="Prostokąt 2" title="Dekoracyjny">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12" name="Kształt 62" title="Dekoracyjny">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
        <p:nvSpPr>
          <p:cNvPr id="13" name="Tytuł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rtl="0"/>
            <a:r>
              <a:rPr lang="pl-PL" noProof="0"/>
              <a:t>Plan spotkania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Układ niestandardowy">
    <p:bg>
      <p:bgPr>
        <a:solidFill>
          <a:schemeClr val="bg1"/>
        </a:solidFill>
        <a:effectLst/>
      </p:bgPr>
    </p:bg>
    <p:spTree>
      <p:nvGrpSpPr>
        <p:cNvPr id="1" name=""/>
        <p:cNvGrpSpPr/>
        <p:nvPr/>
      </p:nvGrpSpPr>
      <p:grpSpPr>
        <a:xfrm>
          <a:off x="0" y="0"/>
          <a:ext cx="0" cy="0"/>
          <a:chOff x="0" y="0"/>
          <a:chExt cx="0" cy="0"/>
        </a:xfrm>
      </p:grpSpPr>
      <p:sp>
        <p:nvSpPr>
          <p:cNvPr id="29" name="Obraz — symbol zastępczy 28" title="Dekoracyjny">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rtlCol="0"/>
          <a:lstStyle/>
          <a:p>
            <a:pPr rtl="0"/>
            <a:r>
              <a:rPr lang="pl-PL" noProof="0"/>
              <a:t>Kliknij ikonę, aby dodać obraz</a:t>
            </a:r>
          </a:p>
        </p:txBody>
      </p:sp>
      <p:sp>
        <p:nvSpPr>
          <p:cNvPr id="32" name="Tekst — symbol zastępczy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rtlCol="0"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3" name="Tekst — symbol zastępczy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4" name="Tekst — symbol zastępczy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5" name="Tekst — symbol zastępczy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6" name="Tekst — symbol zastępczy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 name="Prostokąt 2" title="Dekoracyjny">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12" name="Kształt 62" title="Dekoracyjny">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
        <p:nvSpPr>
          <p:cNvPr id="13" name="Tytuł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rtl="0"/>
            <a:r>
              <a:rPr lang="pl-PL" noProof="0"/>
              <a:t>Plan spotkania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Układ niestandardowy">
    <p:bg>
      <p:bgPr>
        <a:solidFill>
          <a:schemeClr val="bg1"/>
        </a:solidFill>
        <a:effectLst/>
      </p:bgPr>
    </p:bg>
    <p:spTree>
      <p:nvGrpSpPr>
        <p:cNvPr id="1" name=""/>
        <p:cNvGrpSpPr/>
        <p:nvPr/>
      </p:nvGrpSpPr>
      <p:grpSpPr>
        <a:xfrm>
          <a:off x="0" y="0"/>
          <a:ext cx="0" cy="0"/>
          <a:chOff x="0" y="0"/>
          <a:chExt cx="0" cy="0"/>
        </a:xfrm>
      </p:grpSpPr>
      <p:sp>
        <p:nvSpPr>
          <p:cNvPr id="29" name="Obraz — symbol zastępczy 28" title="Dekoracyjny">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rtlCol="0"/>
          <a:lstStyle/>
          <a:p>
            <a:pPr rtl="0"/>
            <a:r>
              <a:rPr lang="pl-PL" noProof="0"/>
              <a:t>Kliknij ikonę, aby dodać obraz</a:t>
            </a:r>
          </a:p>
        </p:txBody>
      </p:sp>
      <p:sp>
        <p:nvSpPr>
          <p:cNvPr id="3" name="Prostokąt 2" title="Dekoracyjny"/>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32" name="Tekst — symbol zastępczy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rtlCol="0"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3" name="Tekst — symbol zastępczy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4" name="Tekst — symbol zastępczy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5" name="Tekst — symbol zastępczy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6" name="Tekst — symbol zastępczy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pl-PL" noProof="0"/>
              <a:t>Kliknij, aby edytować wzorzec </a:t>
            </a:r>
            <a:br>
              <a:rPr lang="pl-PL" noProof="0"/>
            </a:br>
            <a:r>
              <a:rPr lang="pl-PL" noProof="0"/>
              <a:t>style tekstu</a:t>
            </a:r>
          </a:p>
        </p:txBody>
      </p:sp>
      <p:sp>
        <p:nvSpPr>
          <p:cNvPr id="37" name="Tekst — symbol zastępczy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pl-PL" noProof="0"/>
              <a:t>1</a:t>
            </a:r>
          </a:p>
        </p:txBody>
      </p:sp>
      <p:sp>
        <p:nvSpPr>
          <p:cNvPr id="38" name="Tekst — symbol zastępczy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pl-PL" noProof="0"/>
              <a:t>2</a:t>
            </a:r>
          </a:p>
        </p:txBody>
      </p:sp>
      <p:sp>
        <p:nvSpPr>
          <p:cNvPr id="39" name="Tekst — symbol zastępczy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pl-PL" noProof="0"/>
              <a:t>3</a:t>
            </a:r>
          </a:p>
        </p:txBody>
      </p:sp>
      <p:sp>
        <p:nvSpPr>
          <p:cNvPr id="40" name="Tekst — symbol zastępczy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pl-PL" noProof="0"/>
              <a:t>4</a:t>
            </a:r>
          </a:p>
        </p:txBody>
      </p:sp>
      <p:sp>
        <p:nvSpPr>
          <p:cNvPr id="41" name="Tekst — symbol zastępczy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pl-PL" noProof="0"/>
              <a:t>5</a:t>
            </a:r>
          </a:p>
        </p:txBody>
      </p:sp>
      <p:sp>
        <p:nvSpPr>
          <p:cNvPr id="15" name="Tytuł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rtl="0"/>
            <a:r>
              <a:rPr lang="pl-PL" noProof="0"/>
              <a:t>Plan spotkania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Układ niestandard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769354" y="2596916"/>
            <a:ext cx="4385841" cy="1325563"/>
          </a:xfrm>
        </p:spPr>
        <p:txBody>
          <a:bodyPr rtlCol="0" anchor="b"/>
          <a:lstStyle>
            <a:lvl1pPr algn="l">
              <a:defRPr>
                <a:latin typeface="+mj-lt"/>
              </a:defRPr>
            </a:lvl1pPr>
          </a:lstStyle>
          <a:p>
            <a:pPr rtl="0"/>
            <a:r>
              <a:rPr lang="pl-PL" noProof="0"/>
              <a:t>Kliknij, aby edytować styl wzorca tytułu</a:t>
            </a:r>
          </a:p>
        </p:txBody>
      </p:sp>
      <p:sp>
        <p:nvSpPr>
          <p:cNvPr id="5"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rtlCol="0"/>
          <a:lstStyle/>
          <a:p>
            <a:pPr rtl="0"/>
            <a:r>
              <a:rPr lang="pl-PL" noProof="0"/>
              <a:t>Kliknij ikonę, aby dodać obraz</a:t>
            </a:r>
          </a:p>
        </p:txBody>
      </p:sp>
      <p:sp>
        <p:nvSpPr>
          <p:cNvPr id="7" name="Tekst — symbol zastępczy 6">
            <a:extLst>
              <a:ext uri="{FF2B5EF4-FFF2-40B4-BE49-F238E27FC236}">
                <a16:creationId xmlns:a16="http://schemas.microsoft.com/office/drawing/2014/main" id="{233D39E2-2188-4621-B115-A912A057E8AC}"/>
              </a:ext>
            </a:extLst>
          </p:cNvPr>
          <p:cNvSpPr>
            <a:spLocks noGrp="1"/>
          </p:cNvSpPr>
          <p:nvPr>
            <p:ph type="body" sz="quarter" idx="11" hasCustomPrompt="1"/>
          </p:nvPr>
        </p:nvSpPr>
        <p:spPr>
          <a:xfrm>
            <a:off x="769353" y="4628132"/>
            <a:ext cx="4385841" cy="1325562"/>
          </a:xfrm>
        </p:spPr>
        <p:txBody>
          <a:bodyPr rtlCol="0">
            <a:noAutofit/>
          </a:bodyPr>
          <a:lstStyle>
            <a:lvl1pPr marL="0" indent="0" algn="l">
              <a:lnSpc>
                <a:spcPct val="100000"/>
              </a:lnSpc>
              <a:buNone/>
              <a:defRPr sz="1400">
                <a:latin typeface="+mn-lt"/>
                <a:cs typeface="Arial" panose="020B0604020202020204" pitchFamily="34" charset="0"/>
              </a:defRPr>
            </a:lvl1pPr>
          </a:lstStyle>
          <a:p>
            <a:pPr lvl="0" rtl="0"/>
            <a:r>
              <a:rPr lang="pl-PL" noProof="0"/>
              <a:t>Kliknij, aby edytować style wzorców tekstu</a:t>
            </a:r>
          </a:p>
        </p:txBody>
      </p:sp>
      <p:sp>
        <p:nvSpPr>
          <p:cNvPr id="8" name="Tekst — symbol zastępczy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769353" y="4165142"/>
            <a:ext cx="4385841" cy="382749"/>
          </a:xfrm>
        </p:spPr>
        <p:txBody>
          <a:bodyPr rtlCol="0" anchor="b">
            <a:normAutofit/>
          </a:bodyPr>
          <a:lstStyle>
            <a:lvl1pPr marL="0" indent="0" algn="l">
              <a:buNone/>
              <a:defRPr sz="1600" b="1">
                <a:latin typeface="+mj-lt"/>
                <a:cs typeface="Arial" panose="020B0604020202020204" pitchFamily="34" charset="0"/>
              </a:defRPr>
            </a:lvl1pPr>
          </a:lstStyle>
          <a:p>
            <a:pPr lvl="0" rtl="0"/>
            <a:r>
              <a:rPr lang="pl-PL" noProof="0"/>
              <a:t>Kliknij, aby edytować style wzorców tekstu</a:t>
            </a:r>
          </a:p>
        </p:txBody>
      </p:sp>
      <p:sp>
        <p:nvSpPr>
          <p:cNvPr id="6" name="Kształt 62" title="Dekoracyjny">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
        <p:nvSpPr>
          <p:cNvPr id="9" name="Obraz — symbol zastępczy 5" title="Dekoracyjny">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rtlCol="0">
            <a:normAutofit/>
          </a:bodyPr>
          <a:lstStyle>
            <a:lvl1pPr>
              <a:defRPr sz="800"/>
            </a:lvl1pPr>
          </a:lstStyle>
          <a:p>
            <a:pPr rtl="0"/>
            <a:r>
              <a:rPr lang="pl-PL" noProof="0"/>
              <a:t>Kliknij ikonę, aby dodać obraz</a:t>
            </a:r>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Układ niestandardowy">
    <p:spTree>
      <p:nvGrpSpPr>
        <p:cNvPr id="1" name=""/>
        <p:cNvGrpSpPr/>
        <p:nvPr/>
      </p:nvGrpSpPr>
      <p:grpSpPr>
        <a:xfrm>
          <a:off x="0" y="0"/>
          <a:ext cx="0" cy="0"/>
          <a:chOff x="0" y="0"/>
          <a:chExt cx="0" cy="0"/>
        </a:xfrm>
      </p:grpSpPr>
      <p:sp>
        <p:nvSpPr>
          <p:cNvPr id="5"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rtlCol="0"/>
          <a:lstStyle/>
          <a:p>
            <a:pPr rtl="0"/>
            <a:r>
              <a:rPr lang="pl-PL" noProof="0"/>
              <a:t>Kliknij ikonę, aby dodać obraz</a:t>
            </a:r>
          </a:p>
        </p:txBody>
      </p:sp>
      <p:sp>
        <p:nvSpPr>
          <p:cNvPr id="2"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571465"/>
            <a:ext cx="5257801" cy="1325563"/>
          </a:xfrm>
        </p:spPr>
        <p:txBody>
          <a:bodyPr rtlCol="0" anchor="b">
            <a:normAutofit/>
          </a:bodyPr>
          <a:lstStyle>
            <a:lvl1pPr algn="r">
              <a:defRPr sz="4000">
                <a:latin typeface="+mj-lt"/>
              </a:defRPr>
            </a:lvl1pPr>
          </a:lstStyle>
          <a:p>
            <a:pPr rtl="0"/>
            <a:r>
              <a:rPr lang="pl-PL" noProof="0"/>
              <a:t>Kliknij, aby edytować styl wzorca tytułu</a:t>
            </a:r>
          </a:p>
        </p:txBody>
      </p:sp>
      <p:sp>
        <p:nvSpPr>
          <p:cNvPr id="9" name="Tekst — symbol zastępczy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rtl="0">
              <a:buNone/>
            </a:pPr>
            <a:r>
              <a:rPr lang="pl-PL" noProof="0"/>
              <a:t>Kliknij, aby dodać tytuł w tym miejscu</a:t>
            </a:r>
          </a:p>
        </p:txBody>
      </p:sp>
      <p:sp>
        <p:nvSpPr>
          <p:cNvPr id="10" name="Tekst — symbol zastępczy 3">
            <a:extLst>
              <a:ext uri="{FF2B5EF4-FFF2-40B4-BE49-F238E27FC236}">
                <a16:creationId xmlns:a16="http://schemas.microsoft.com/office/drawing/2014/main" id="{37EBF543-63D2-4169-AB73-3F4BD242FA61}"/>
              </a:ext>
            </a:extLst>
          </p:cNvPr>
          <p:cNvSpPr>
            <a:spLocks noGrp="1"/>
          </p:cNvSpPr>
          <p:nvPr>
            <p:ph type="body" sz="quarter" idx="16" hasCustomPrompt="1"/>
          </p:nvPr>
        </p:nvSpPr>
        <p:spPr>
          <a:xfrm>
            <a:off x="6987825" y="3212363"/>
            <a:ext cx="4312353" cy="2962659"/>
          </a:xfrm>
        </p:spPr>
        <p:txBody>
          <a:bodyPr lIns="0" tIns="72000" rtlCol="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1" name="Kształt 62" title="Dekoracyjny">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Układ niestandardowy">
    <p:spTree>
      <p:nvGrpSpPr>
        <p:cNvPr id="1" name=""/>
        <p:cNvGrpSpPr/>
        <p:nvPr/>
      </p:nvGrpSpPr>
      <p:grpSpPr>
        <a:xfrm>
          <a:off x="0" y="0"/>
          <a:ext cx="0" cy="0"/>
          <a:chOff x="0" y="0"/>
          <a:chExt cx="0" cy="0"/>
        </a:xfrm>
      </p:grpSpPr>
      <p:sp>
        <p:nvSpPr>
          <p:cNvPr id="3" name="Prostokąt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13"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rtlCol="0"/>
          <a:lstStyle/>
          <a:p>
            <a:pPr rtl="0"/>
            <a:r>
              <a:rPr lang="pl-PL" noProof="0"/>
              <a:t>Kliknij ikonę, aby dodać obraz</a:t>
            </a:r>
          </a:p>
        </p:txBody>
      </p:sp>
      <p:sp>
        <p:nvSpPr>
          <p:cNvPr id="2"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6987825" y="1190909"/>
            <a:ext cx="4554008" cy="1325563"/>
          </a:xfrm>
        </p:spPr>
        <p:txBody>
          <a:bodyPr lIns="0" rtlCol="0" anchor="b">
            <a:normAutofit/>
          </a:bodyPr>
          <a:lstStyle>
            <a:lvl1pPr algn="l">
              <a:defRPr sz="4000">
                <a:latin typeface="+mj-lt"/>
              </a:defRPr>
            </a:lvl1pPr>
          </a:lstStyle>
          <a:p>
            <a:pPr rtl="0"/>
            <a:r>
              <a:rPr lang="pl-PL" noProof="0"/>
              <a:t>Kliknij, aby edytować styl wzorca tytułu</a:t>
            </a:r>
          </a:p>
        </p:txBody>
      </p:sp>
      <p:sp>
        <p:nvSpPr>
          <p:cNvPr id="9" name="Tekst — symbol zastępczy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rtl="0">
              <a:buNone/>
            </a:pPr>
            <a:r>
              <a:rPr lang="pl-PL" noProof="0"/>
              <a:t>Kliknij, aby dodać tytuł w tym miejscu</a:t>
            </a:r>
          </a:p>
        </p:txBody>
      </p:sp>
      <p:sp>
        <p:nvSpPr>
          <p:cNvPr id="10" name="Tekst — symbol zastępczy 3">
            <a:extLst>
              <a:ext uri="{FF2B5EF4-FFF2-40B4-BE49-F238E27FC236}">
                <a16:creationId xmlns:a16="http://schemas.microsoft.com/office/drawing/2014/main" id="{37EBF543-63D2-4169-AB73-3F4BD242FA61}"/>
              </a:ext>
            </a:extLst>
          </p:cNvPr>
          <p:cNvSpPr>
            <a:spLocks noGrp="1"/>
          </p:cNvSpPr>
          <p:nvPr>
            <p:ph type="body" sz="quarter" idx="16" hasCustomPrompt="1"/>
          </p:nvPr>
        </p:nvSpPr>
        <p:spPr>
          <a:xfrm>
            <a:off x="6997253" y="2920422"/>
            <a:ext cx="4544580" cy="3226378"/>
          </a:xfrm>
        </p:spPr>
        <p:txBody>
          <a:bodyPr lIns="0" tIns="72000" rtlCol="0">
            <a:normAutofit/>
          </a:bodyPr>
          <a:lstStyle>
            <a:lvl1pPr>
              <a:defRPr sz="1400"/>
            </a:lvl1pPr>
            <a:lvl2pPr>
              <a:defRPr sz="1200"/>
            </a:lvl2pPr>
            <a:lvl3pPr>
              <a:defRPr sz="1100"/>
            </a:lvl3pPr>
            <a:lvl4pPr>
              <a:defRPr sz="1050"/>
            </a:lvl4pPr>
            <a:lvl5pPr>
              <a:defRPr sz="1050"/>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4" name="Tekst — symbol zastępczy 3">
            <a:extLst>
              <a:ext uri="{FF2B5EF4-FFF2-40B4-BE49-F238E27FC236}">
                <a16:creationId xmlns:a16="http://schemas.microsoft.com/office/drawing/2014/main" id="{9B53E20B-DD70-4AFB-9D9B-17969F880C06}"/>
              </a:ext>
            </a:extLst>
          </p:cNvPr>
          <p:cNvSpPr>
            <a:spLocks noGrp="1"/>
          </p:cNvSpPr>
          <p:nvPr>
            <p:ph type="body" sz="quarter" idx="15" hasCustomPrompt="1"/>
          </p:nvPr>
        </p:nvSpPr>
        <p:spPr>
          <a:xfrm>
            <a:off x="838199" y="3606800"/>
            <a:ext cx="4927601" cy="2540000"/>
          </a:xfrm>
        </p:spPr>
        <p:txBody>
          <a:bodyPr lIns="0" tIns="72000" rtlCol="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Układ niestandardowy">
    <p:spTree>
      <p:nvGrpSpPr>
        <p:cNvPr id="1" name=""/>
        <p:cNvGrpSpPr/>
        <p:nvPr/>
      </p:nvGrpSpPr>
      <p:grpSpPr>
        <a:xfrm>
          <a:off x="0" y="0"/>
          <a:ext cx="0" cy="0"/>
          <a:chOff x="0" y="0"/>
          <a:chExt cx="0" cy="0"/>
        </a:xfrm>
      </p:grpSpPr>
      <p:sp>
        <p:nvSpPr>
          <p:cNvPr id="7"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rtlCol="0"/>
          <a:lstStyle/>
          <a:p>
            <a:pPr rtl="0"/>
            <a:r>
              <a:rPr lang="pl-PL" noProof="0"/>
              <a:t>Kliknij ikonę, aby dodać obraz</a:t>
            </a:r>
          </a:p>
        </p:txBody>
      </p:sp>
      <p:sp>
        <p:nvSpPr>
          <p:cNvPr id="11" name="Prostokąt 10" title="Dekoracyjny"/>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4252921" y="936980"/>
            <a:ext cx="3686159" cy="1466055"/>
          </a:xfrm>
        </p:spPr>
        <p:txBody>
          <a:bodyPr lIns="0" rtlCol="0" anchor="t">
            <a:normAutofit/>
          </a:bodyPr>
          <a:lstStyle>
            <a:lvl1pPr algn="l">
              <a:defRPr sz="4000">
                <a:solidFill>
                  <a:schemeClr val="bg1"/>
                </a:solidFill>
                <a:latin typeface="+mj-lt"/>
              </a:defRPr>
            </a:lvl1pPr>
          </a:lstStyle>
          <a:p>
            <a:pPr rtl="0"/>
            <a:r>
              <a:rPr lang="pl-PL" noProof="0"/>
              <a:t>Kliknij, aby edytować styl wzorca tytułu</a:t>
            </a:r>
          </a:p>
        </p:txBody>
      </p:sp>
      <p:sp>
        <p:nvSpPr>
          <p:cNvPr id="8" name="Tekst — symbol zastępczy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pl-PL" noProof="0"/>
              <a:t>Kliknij, aby dodać tytuł w tym miejscu</a:t>
            </a:r>
          </a:p>
        </p:txBody>
      </p:sp>
      <p:sp>
        <p:nvSpPr>
          <p:cNvPr id="4" name="Tekst — symbol zastępczy 3">
            <a:extLst>
              <a:ext uri="{FF2B5EF4-FFF2-40B4-BE49-F238E27FC236}">
                <a16:creationId xmlns:a16="http://schemas.microsoft.com/office/drawing/2014/main" id="{9B53E20B-DD70-4AFB-9D9B-17969F880C06}"/>
              </a:ext>
            </a:extLst>
          </p:cNvPr>
          <p:cNvSpPr>
            <a:spLocks noGrp="1"/>
          </p:cNvSpPr>
          <p:nvPr>
            <p:ph type="body" sz="quarter" idx="15" hasCustomPrompt="1"/>
          </p:nvPr>
        </p:nvSpPr>
        <p:spPr>
          <a:xfrm>
            <a:off x="4252921" y="2811606"/>
            <a:ext cx="3686159" cy="3044825"/>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2"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rtlCol="0"/>
          <a:lstStyle/>
          <a:p>
            <a:pPr rtl="0"/>
            <a:r>
              <a:rPr lang="pl-PL" noProof="0"/>
              <a:t>Kliknij ikonę, aby dodać obraz</a:t>
            </a:r>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Slajd tytułowy ze zdjęciem">
    <p:spTree>
      <p:nvGrpSpPr>
        <p:cNvPr id="1" name=""/>
        <p:cNvGrpSpPr/>
        <p:nvPr/>
      </p:nvGrpSpPr>
      <p:grpSpPr>
        <a:xfrm>
          <a:off x="0" y="0"/>
          <a:ext cx="0" cy="0"/>
          <a:chOff x="0" y="0"/>
          <a:chExt cx="0" cy="0"/>
        </a:xfrm>
      </p:grpSpPr>
      <p:sp>
        <p:nvSpPr>
          <p:cNvPr id="7"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rtlCol="0"/>
          <a:lstStyle/>
          <a:p>
            <a:pPr rtl="0"/>
            <a:r>
              <a:rPr lang="pl-PL" noProof="0"/>
              <a:t>Kliknij ikonę, aby dodać obraz</a:t>
            </a:r>
          </a:p>
        </p:txBody>
      </p:sp>
      <p:sp>
        <p:nvSpPr>
          <p:cNvPr id="6" name="Tytuł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rtlCol="0" anchor="t">
            <a:noAutofit/>
          </a:bodyPr>
          <a:lstStyle>
            <a:lvl1pPr>
              <a:defRPr sz="5000" b="1">
                <a:solidFill>
                  <a:schemeClr val="bg1"/>
                </a:solidFill>
                <a:latin typeface="+mj-lt"/>
              </a:defRPr>
            </a:lvl1pPr>
          </a:lstStyle>
          <a:p>
            <a:pPr rtl="0"/>
            <a:r>
              <a:rPr lang="pl-PL" noProof="0"/>
              <a:t>DZIĘKUJEMY</a:t>
            </a:r>
          </a:p>
        </p:txBody>
      </p:sp>
      <p:sp>
        <p:nvSpPr>
          <p:cNvPr id="13" name="Tekst — symbol zastępczy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rtlCol="0">
            <a:normAutofit/>
          </a:bodyPr>
          <a:lstStyle>
            <a:lvl1pPr marL="0" indent="0">
              <a:buNone/>
              <a:defRPr sz="1600" spc="300">
                <a:solidFill>
                  <a:schemeClr val="bg1"/>
                </a:solidFill>
                <a:latin typeface="+mn-lt"/>
                <a:cs typeface="Arial" panose="020B0604020202020204" pitchFamily="34" charset="0"/>
              </a:defRPr>
            </a:lvl1pPr>
          </a:lstStyle>
          <a:p>
            <a:pPr lvl="0" rtl="0"/>
            <a:r>
              <a:rPr lang="pl-PL" noProof="0"/>
              <a:t>WWW.NAZWAWITRYNY.COM</a:t>
            </a:r>
          </a:p>
        </p:txBody>
      </p:sp>
      <p:sp>
        <p:nvSpPr>
          <p:cNvPr id="5" name="Kształt 62" title="Dekoracyjny">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Układ niestandardowy">
    <p:spTree>
      <p:nvGrpSpPr>
        <p:cNvPr id="1" name=""/>
        <p:cNvGrpSpPr/>
        <p:nvPr/>
      </p:nvGrpSpPr>
      <p:grpSpPr>
        <a:xfrm>
          <a:off x="0" y="0"/>
          <a:ext cx="0" cy="0"/>
          <a:chOff x="0" y="0"/>
          <a:chExt cx="0" cy="0"/>
        </a:xfrm>
      </p:grpSpPr>
      <p:sp>
        <p:nvSpPr>
          <p:cNvPr id="12" name="Prostokąt 11" title="Dekoracyjny">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3" name="Prostokąt 2" title="Dekoracyjny">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8" name="Tekst — symbol zastępczy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pl-PL" noProof="0"/>
              <a:t>Kliknij, aby dodać tytuł w tym miejscu</a:t>
            </a:r>
          </a:p>
        </p:txBody>
      </p:sp>
      <p:sp>
        <p:nvSpPr>
          <p:cNvPr id="9" name="Tekst — symbol zastępczy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pl-PL" noProof="0"/>
              <a:t>Kliknij, aby dodać tytuł w tym miejscu</a:t>
            </a:r>
          </a:p>
        </p:txBody>
      </p:sp>
      <p:sp>
        <p:nvSpPr>
          <p:cNvPr id="4" name="Tekst — symbol zastępczy 3">
            <a:extLst>
              <a:ext uri="{FF2B5EF4-FFF2-40B4-BE49-F238E27FC236}">
                <a16:creationId xmlns:a16="http://schemas.microsoft.com/office/drawing/2014/main" id="{9B53E20B-DD70-4AFB-9D9B-17969F880C06}"/>
              </a:ext>
            </a:extLst>
          </p:cNvPr>
          <p:cNvSpPr>
            <a:spLocks noGrp="1"/>
          </p:cNvSpPr>
          <p:nvPr>
            <p:ph type="body" sz="quarter" idx="15" hasCustomPrompt="1"/>
          </p:nvPr>
        </p:nvSpPr>
        <p:spPr>
          <a:xfrm>
            <a:off x="4333454" y="2084831"/>
            <a:ext cx="3686159" cy="3044825"/>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0" name="Tekst — symbol zastępczy 3">
            <a:extLst>
              <a:ext uri="{FF2B5EF4-FFF2-40B4-BE49-F238E27FC236}">
                <a16:creationId xmlns:a16="http://schemas.microsoft.com/office/drawing/2014/main" id="{37EBF543-63D2-4169-AB73-3F4BD242FA61}"/>
              </a:ext>
            </a:extLst>
          </p:cNvPr>
          <p:cNvSpPr>
            <a:spLocks noGrp="1"/>
          </p:cNvSpPr>
          <p:nvPr>
            <p:ph type="body" sz="quarter" idx="16" hasCustomPrompt="1"/>
          </p:nvPr>
        </p:nvSpPr>
        <p:spPr>
          <a:xfrm>
            <a:off x="8375228" y="2084831"/>
            <a:ext cx="3658010" cy="3044825"/>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1"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403410" y="1670007"/>
            <a:ext cx="3686159" cy="1466055"/>
          </a:xfrm>
        </p:spPr>
        <p:txBody>
          <a:bodyPr lIns="0" rtlCol="0" anchor="t">
            <a:normAutofit/>
          </a:bodyPr>
          <a:lstStyle>
            <a:lvl1pPr algn="l">
              <a:defRPr sz="4000">
                <a:solidFill>
                  <a:schemeClr val="tx1"/>
                </a:solidFill>
                <a:latin typeface="+mj-lt"/>
              </a:defRPr>
            </a:lvl1pPr>
          </a:lstStyle>
          <a:p>
            <a:pPr rtl="0"/>
            <a:r>
              <a:rPr lang="pl-PL" noProof="0"/>
              <a:t>Kliknij, aby edytować styl wzorca tytułu</a:t>
            </a:r>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Układ niestandardowy">
    <p:spTree>
      <p:nvGrpSpPr>
        <p:cNvPr id="1" name=""/>
        <p:cNvGrpSpPr/>
        <p:nvPr/>
      </p:nvGrpSpPr>
      <p:grpSpPr>
        <a:xfrm>
          <a:off x="0" y="0"/>
          <a:ext cx="0" cy="0"/>
          <a:chOff x="0" y="0"/>
          <a:chExt cx="0" cy="0"/>
        </a:xfrm>
      </p:grpSpPr>
      <p:sp>
        <p:nvSpPr>
          <p:cNvPr id="6" name="Obraz — symbol zastępczy 5" title="Dekoracyjny">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rtlCol="0"/>
          <a:lstStyle/>
          <a:p>
            <a:pPr rtl="0"/>
            <a:r>
              <a:rPr lang="pl-PL" noProof="0"/>
              <a:t>Kliknij ikonę, aby dodać obraz</a:t>
            </a:r>
          </a:p>
        </p:txBody>
      </p:sp>
      <p:sp>
        <p:nvSpPr>
          <p:cNvPr id="11" name="Tytuł 1" title="Dekoracyjny">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pl-PL" noProof="0"/>
          </a:p>
        </p:txBody>
      </p:sp>
      <p:sp>
        <p:nvSpPr>
          <p:cNvPr id="8" name="Tekst — symbol zastępczy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pl-PL" noProof="0"/>
              <a:t>Kliknij, aby dodać tytuł w tym miejscu</a:t>
            </a:r>
          </a:p>
        </p:txBody>
      </p:sp>
      <p:sp>
        <p:nvSpPr>
          <p:cNvPr id="9" name="Tekst — symbol zastępczy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pl-PL" noProof="0"/>
              <a:t>Kliknij, aby dodać tytuł w tym miejscu</a:t>
            </a:r>
          </a:p>
        </p:txBody>
      </p:sp>
      <p:sp>
        <p:nvSpPr>
          <p:cNvPr id="4" name="Tekst — symbol zastępczy 3">
            <a:extLst>
              <a:ext uri="{FF2B5EF4-FFF2-40B4-BE49-F238E27FC236}">
                <a16:creationId xmlns:a16="http://schemas.microsoft.com/office/drawing/2014/main" id="{9B53E20B-DD70-4AFB-9D9B-17969F880C06}"/>
              </a:ext>
            </a:extLst>
          </p:cNvPr>
          <p:cNvSpPr>
            <a:spLocks noGrp="1"/>
          </p:cNvSpPr>
          <p:nvPr>
            <p:ph type="body" sz="quarter" idx="15" hasCustomPrompt="1"/>
          </p:nvPr>
        </p:nvSpPr>
        <p:spPr>
          <a:xfrm>
            <a:off x="4568447" y="4070639"/>
            <a:ext cx="3448800"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0" name="Tekst — symbol zastępczy 3">
            <a:extLst>
              <a:ext uri="{FF2B5EF4-FFF2-40B4-BE49-F238E27FC236}">
                <a16:creationId xmlns:a16="http://schemas.microsoft.com/office/drawing/2014/main" id="{37EBF543-63D2-4169-AB73-3F4BD242FA61}"/>
              </a:ext>
            </a:extLst>
          </p:cNvPr>
          <p:cNvSpPr>
            <a:spLocks noGrp="1"/>
          </p:cNvSpPr>
          <p:nvPr>
            <p:ph type="body" sz="quarter" idx="16" hasCustomPrompt="1"/>
          </p:nvPr>
        </p:nvSpPr>
        <p:spPr>
          <a:xfrm>
            <a:off x="8254055" y="4070639"/>
            <a:ext cx="3450265"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4"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4049104"/>
            <a:ext cx="3136900" cy="2168682"/>
          </a:xfrm>
        </p:spPr>
        <p:txBody>
          <a:bodyPr lIns="0" rtlCol="0" anchor="ctr">
            <a:normAutofit/>
          </a:bodyPr>
          <a:lstStyle>
            <a:lvl1pPr algn="l">
              <a:defRPr sz="4000">
                <a:solidFill>
                  <a:schemeClr val="bg1"/>
                </a:solidFill>
                <a:latin typeface="+mj-lt"/>
              </a:defRPr>
            </a:lvl1pPr>
          </a:lstStyle>
          <a:p>
            <a:pPr rtl="0"/>
            <a:r>
              <a:rPr lang="pl-PL" noProof="0"/>
              <a:t>Kliknij, aby edytować styl wzorca tytułu</a:t>
            </a:r>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Układ niestandardowy">
    <p:spTree>
      <p:nvGrpSpPr>
        <p:cNvPr id="1" name=""/>
        <p:cNvGrpSpPr/>
        <p:nvPr/>
      </p:nvGrpSpPr>
      <p:grpSpPr>
        <a:xfrm>
          <a:off x="0" y="0"/>
          <a:ext cx="0" cy="0"/>
          <a:chOff x="0" y="0"/>
          <a:chExt cx="0" cy="0"/>
        </a:xfrm>
      </p:grpSpPr>
      <p:sp>
        <p:nvSpPr>
          <p:cNvPr id="11" name="Tytuł 1" title="Dekoracyjny">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pl-PL" noProof="0"/>
          </a:p>
        </p:txBody>
      </p:sp>
      <p:sp>
        <p:nvSpPr>
          <p:cNvPr id="12" name="Tytuł 1" title="Dekoracyjny">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pl-PL" noProof="0"/>
          </a:p>
        </p:txBody>
      </p:sp>
      <p:sp>
        <p:nvSpPr>
          <p:cNvPr id="8" name="Tekst — symbol zastępczy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pl-PL" noProof="0"/>
              <a:t>Kliknij, aby dodać tytuł w tym miejscu</a:t>
            </a:r>
          </a:p>
        </p:txBody>
      </p:sp>
      <p:sp>
        <p:nvSpPr>
          <p:cNvPr id="9" name="Tekst — symbol zastępczy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pl-PL" noProof="0"/>
              <a:t>Kliknij, aby dodać tytuł w tym miejscu</a:t>
            </a:r>
          </a:p>
        </p:txBody>
      </p:sp>
      <p:sp>
        <p:nvSpPr>
          <p:cNvPr id="4" name="Tekst — symbol zastępczy 3">
            <a:extLst>
              <a:ext uri="{FF2B5EF4-FFF2-40B4-BE49-F238E27FC236}">
                <a16:creationId xmlns:a16="http://schemas.microsoft.com/office/drawing/2014/main" id="{9B53E20B-DD70-4AFB-9D9B-17969F880C06}"/>
              </a:ext>
            </a:extLst>
          </p:cNvPr>
          <p:cNvSpPr>
            <a:spLocks noGrp="1"/>
          </p:cNvSpPr>
          <p:nvPr>
            <p:ph type="body" sz="quarter" idx="15" hasCustomPrompt="1"/>
          </p:nvPr>
        </p:nvSpPr>
        <p:spPr>
          <a:xfrm>
            <a:off x="877607" y="3366301"/>
            <a:ext cx="4340785"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0" name="Tekst — symbol zastępczy 3">
            <a:extLst>
              <a:ext uri="{FF2B5EF4-FFF2-40B4-BE49-F238E27FC236}">
                <a16:creationId xmlns:a16="http://schemas.microsoft.com/office/drawing/2014/main" id="{37EBF543-63D2-4169-AB73-3F4BD242FA61}"/>
              </a:ext>
            </a:extLst>
          </p:cNvPr>
          <p:cNvSpPr>
            <a:spLocks noGrp="1"/>
          </p:cNvSpPr>
          <p:nvPr>
            <p:ph type="body" sz="quarter" idx="16" hasCustomPrompt="1"/>
          </p:nvPr>
        </p:nvSpPr>
        <p:spPr>
          <a:xfrm>
            <a:off x="6972685" y="3366301"/>
            <a:ext cx="4342629"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4"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2528215" y="358610"/>
            <a:ext cx="7135570" cy="822240"/>
          </a:xfrm>
        </p:spPr>
        <p:txBody>
          <a:bodyPr lIns="0" rtlCol="0" anchor="t">
            <a:normAutofit/>
          </a:bodyPr>
          <a:lstStyle>
            <a:lvl1pPr algn="ctr">
              <a:defRPr sz="4000">
                <a:solidFill>
                  <a:schemeClr val="tx1"/>
                </a:solidFill>
                <a:latin typeface="+mj-lt"/>
              </a:defRPr>
            </a:lvl1pPr>
          </a:lstStyle>
          <a:p>
            <a:pPr rtl="0"/>
            <a:r>
              <a:rPr lang="pl-PL" noProof="0"/>
              <a:t>Kliknij, aby edytować styl wzorca tytułu</a:t>
            </a:r>
          </a:p>
        </p:txBody>
      </p:sp>
      <p:sp>
        <p:nvSpPr>
          <p:cNvPr id="15" name="Kształt 62" title="Dekoracyjny">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Układ niestandardowy">
    <p:spTree>
      <p:nvGrpSpPr>
        <p:cNvPr id="1" name=""/>
        <p:cNvGrpSpPr/>
        <p:nvPr/>
      </p:nvGrpSpPr>
      <p:grpSpPr>
        <a:xfrm>
          <a:off x="0" y="0"/>
          <a:ext cx="0" cy="0"/>
          <a:chOff x="0" y="0"/>
          <a:chExt cx="0" cy="0"/>
        </a:xfrm>
      </p:grpSpPr>
      <p:sp>
        <p:nvSpPr>
          <p:cNvPr id="11" name="Tytuł 1" title="Dekoracyjny">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pl-PL" noProof="0"/>
          </a:p>
        </p:txBody>
      </p:sp>
      <p:sp>
        <p:nvSpPr>
          <p:cNvPr id="12" name="Tytuł 1" title="Dekoracyjny">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pl-PL" noProof="0"/>
          </a:p>
        </p:txBody>
      </p:sp>
      <p:sp>
        <p:nvSpPr>
          <p:cNvPr id="8" name="Tekst — symbol zastępczy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pl-PL" noProof="0"/>
              <a:t>Kliknij, aby dodać tytuł w tym miejscu</a:t>
            </a:r>
          </a:p>
        </p:txBody>
      </p:sp>
      <p:sp>
        <p:nvSpPr>
          <p:cNvPr id="9" name="Tekst — symbol zastępczy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pl-PL" noProof="0"/>
              <a:t>Kliknij, aby dodać tytuł w tym miejscu</a:t>
            </a:r>
          </a:p>
        </p:txBody>
      </p:sp>
      <p:sp>
        <p:nvSpPr>
          <p:cNvPr id="4" name="Tekst — symbol zastępczy 3">
            <a:extLst>
              <a:ext uri="{FF2B5EF4-FFF2-40B4-BE49-F238E27FC236}">
                <a16:creationId xmlns:a16="http://schemas.microsoft.com/office/drawing/2014/main" id="{9B53E20B-DD70-4AFB-9D9B-17969F880C06}"/>
              </a:ext>
            </a:extLst>
          </p:cNvPr>
          <p:cNvSpPr>
            <a:spLocks noGrp="1"/>
          </p:cNvSpPr>
          <p:nvPr>
            <p:ph type="body" sz="quarter" idx="15" hasCustomPrompt="1"/>
          </p:nvPr>
        </p:nvSpPr>
        <p:spPr>
          <a:xfrm>
            <a:off x="877607" y="3366301"/>
            <a:ext cx="4340785"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0" name="Tekst — symbol zastępczy 3">
            <a:extLst>
              <a:ext uri="{FF2B5EF4-FFF2-40B4-BE49-F238E27FC236}">
                <a16:creationId xmlns:a16="http://schemas.microsoft.com/office/drawing/2014/main" id="{37EBF543-63D2-4169-AB73-3F4BD242FA61}"/>
              </a:ext>
            </a:extLst>
          </p:cNvPr>
          <p:cNvSpPr>
            <a:spLocks noGrp="1"/>
          </p:cNvSpPr>
          <p:nvPr>
            <p:ph type="body" sz="quarter" idx="16" hasCustomPrompt="1"/>
          </p:nvPr>
        </p:nvSpPr>
        <p:spPr>
          <a:xfrm>
            <a:off x="6972685" y="3366301"/>
            <a:ext cx="4342629"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14"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2528215" y="358610"/>
            <a:ext cx="7135570" cy="822240"/>
          </a:xfrm>
        </p:spPr>
        <p:txBody>
          <a:bodyPr lIns="0" rtlCol="0" anchor="t">
            <a:normAutofit/>
          </a:bodyPr>
          <a:lstStyle>
            <a:lvl1pPr algn="ctr">
              <a:defRPr sz="4000">
                <a:solidFill>
                  <a:schemeClr val="tx1"/>
                </a:solidFill>
                <a:latin typeface="+mj-lt"/>
              </a:defRPr>
            </a:lvl1pPr>
          </a:lstStyle>
          <a:p>
            <a:pPr rtl="0"/>
            <a:r>
              <a:rPr lang="pl-PL" noProof="0"/>
              <a:t>Kliknij, aby edytować styl wzorca tytułu</a:t>
            </a:r>
          </a:p>
        </p:txBody>
      </p:sp>
      <p:sp>
        <p:nvSpPr>
          <p:cNvPr id="15" name="Kształt 62" title="Dekoracyjny">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Układ niestandard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844948" y="1193765"/>
            <a:ext cx="4385841" cy="1325563"/>
          </a:xfrm>
        </p:spPr>
        <p:txBody>
          <a:bodyPr rtlCol="0" anchor="b">
            <a:normAutofit/>
          </a:bodyPr>
          <a:lstStyle>
            <a:lvl1pPr algn="r">
              <a:defRPr sz="4000">
                <a:latin typeface="+mj-lt"/>
              </a:defRPr>
            </a:lvl1pPr>
          </a:lstStyle>
          <a:p>
            <a:pPr rtl="0"/>
            <a:r>
              <a:rPr lang="pl-PL" noProof="0"/>
              <a:t>Kliknij, aby edytować styl wzorca tytułu</a:t>
            </a:r>
          </a:p>
        </p:txBody>
      </p:sp>
      <p:sp>
        <p:nvSpPr>
          <p:cNvPr id="5"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rtlCol="0"/>
          <a:lstStyle/>
          <a:p>
            <a:pPr rtl="0"/>
            <a:r>
              <a:rPr lang="pl-PL" noProof="0"/>
              <a:t>Kliknij ikonę, aby dodać obraz</a:t>
            </a:r>
          </a:p>
        </p:txBody>
      </p:sp>
      <p:sp>
        <p:nvSpPr>
          <p:cNvPr id="7" name="Tekst — symbol zastępczy 6">
            <a:extLst>
              <a:ext uri="{FF2B5EF4-FFF2-40B4-BE49-F238E27FC236}">
                <a16:creationId xmlns:a16="http://schemas.microsoft.com/office/drawing/2014/main" id="{233D39E2-2188-4621-B115-A912A057E8AC}"/>
              </a:ext>
            </a:extLst>
          </p:cNvPr>
          <p:cNvSpPr>
            <a:spLocks noGrp="1"/>
          </p:cNvSpPr>
          <p:nvPr>
            <p:ph type="body" sz="quarter" idx="11" hasCustomPrompt="1"/>
          </p:nvPr>
        </p:nvSpPr>
        <p:spPr>
          <a:xfrm>
            <a:off x="6182016" y="1598619"/>
            <a:ext cx="4869806" cy="1896435"/>
          </a:xfrm>
        </p:spPr>
        <p:txBody>
          <a:bodyPr lIns="0" rtlCol="0">
            <a:noAutofit/>
          </a:bodyPr>
          <a:lstStyle>
            <a:lvl1pPr marL="0" indent="0">
              <a:lnSpc>
                <a:spcPct val="100000"/>
              </a:lnSpc>
              <a:buNone/>
              <a:defRPr sz="1400">
                <a:latin typeface="+mn-lt"/>
                <a:cs typeface="Arial" panose="020B0604020202020204" pitchFamily="34" charset="0"/>
              </a:defRPr>
            </a:lvl1pPr>
          </a:lstStyle>
          <a:p>
            <a:pPr lvl="0" rtl="0"/>
            <a:r>
              <a:rPr lang="pl-PL" noProof="0"/>
              <a:t>Kliknij, aby edytować style wzorców tekstu</a:t>
            </a:r>
          </a:p>
        </p:txBody>
      </p:sp>
      <p:sp>
        <p:nvSpPr>
          <p:cNvPr id="8" name="Tekst — symbol zastępczy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rtlCol="0" anchor="b">
            <a:noAutofit/>
          </a:bodyPr>
          <a:lstStyle>
            <a:lvl1pPr marL="0" indent="0">
              <a:buNone/>
              <a:defRPr sz="1600" b="1">
                <a:latin typeface="+mj-lt"/>
                <a:cs typeface="Arial" panose="020B0604020202020204" pitchFamily="34" charset="0"/>
              </a:defRPr>
            </a:lvl1pPr>
          </a:lstStyle>
          <a:p>
            <a:pPr lvl="0" rtl="0"/>
            <a:r>
              <a:rPr lang="pl-PL" noProof="0"/>
              <a:t>Kliknij, aby dodać tytuł w tym miejscu</a:t>
            </a:r>
          </a:p>
        </p:txBody>
      </p:sp>
      <p:sp>
        <p:nvSpPr>
          <p:cNvPr id="6" name="Tekst — symbol zastępczy 6">
            <a:extLst>
              <a:ext uri="{FF2B5EF4-FFF2-40B4-BE49-F238E27FC236}">
                <a16:creationId xmlns:a16="http://schemas.microsoft.com/office/drawing/2014/main" id="{B2C5FA2F-DD81-4A72-AB26-A4C663724F42}"/>
              </a:ext>
            </a:extLst>
          </p:cNvPr>
          <p:cNvSpPr>
            <a:spLocks noGrp="1"/>
          </p:cNvSpPr>
          <p:nvPr>
            <p:ph type="body" sz="quarter" idx="13" hasCustomPrompt="1"/>
          </p:nvPr>
        </p:nvSpPr>
        <p:spPr>
          <a:xfrm>
            <a:off x="6182018" y="4093464"/>
            <a:ext cx="4869806" cy="1896435"/>
          </a:xfrm>
        </p:spPr>
        <p:txBody>
          <a:bodyPr lIns="0" rtlCol="0">
            <a:noAutofit/>
          </a:bodyPr>
          <a:lstStyle>
            <a:lvl1pPr marL="0" indent="0">
              <a:lnSpc>
                <a:spcPct val="100000"/>
              </a:lnSpc>
              <a:buNone/>
              <a:defRPr sz="1400">
                <a:latin typeface="+mn-lt"/>
                <a:cs typeface="Arial" panose="020B0604020202020204" pitchFamily="34" charset="0"/>
              </a:defRPr>
            </a:lvl1pPr>
          </a:lstStyle>
          <a:p>
            <a:pPr lvl="0" rtl="0"/>
            <a:r>
              <a:rPr lang="pl-PL" noProof="0"/>
              <a:t>Kliknij, aby edytować style wzorców tekstu</a:t>
            </a:r>
          </a:p>
        </p:txBody>
      </p:sp>
      <p:sp>
        <p:nvSpPr>
          <p:cNvPr id="9" name="Tekst — symbol zastępczy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rtlCol="0" anchor="b">
            <a:noAutofit/>
          </a:bodyPr>
          <a:lstStyle>
            <a:lvl1pPr marL="0" indent="0">
              <a:buNone/>
              <a:defRPr sz="1600" b="1">
                <a:latin typeface="+mj-lt"/>
                <a:cs typeface="Arial" panose="020B0604020202020204" pitchFamily="34" charset="0"/>
              </a:defRPr>
            </a:lvl1pPr>
          </a:lstStyle>
          <a:p>
            <a:pPr lvl="0" rtl="0"/>
            <a:r>
              <a:rPr lang="pl-PL" noProof="0"/>
              <a:t>Kliknij, aby dodać tytuł w tym miejscu</a:t>
            </a:r>
          </a:p>
        </p:txBody>
      </p:sp>
      <p:sp>
        <p:nvSpPr>
          <p:cNvPr id="10" name="Kształt 62" title="Dekoracyjny">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Układ niestandardowy">
    <p:spTree>
      <p:nvGrpSpPr>
        <p:cNvPr id="1" name=""/>
        <p:cNvGrpSpPr/>
        <p:nvPr/>
      </p:nvGrpSpPr>
      <p:grpSpPr>
        <a:xfrm>
          <a:off x="0" y="0"/>
          <a:ext cx="0" cy="0"/>
          <a:chOff x="0" y="0"/>
          <a:chExt cx="0" cy="0"/>
        </a:xfrm>
      </p:grpSpPr>
      <p:sp>
        <p:nvSpPr>
          <p:cNvPr id="5" name="Obraz — symbol zastępczy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rtlCol="0"/>
          <a:lstStyle/>
          <a:p>
            <a:pPr rtl="0"/>
            <a:r>
              <a:rPr lang="pl-PL" noProof="0"/>
              <a:t>Kliknij ikonę, aby dodać obraz</a:t>
            </a:r>
          </a:p>
        </p:txBody>
      </p:sp>
      <p:sp>
        <p:nvSpPr>
          <p:cNvPr id="7" name="Tekst — symbol zastępczy 6" title="Dekoracyjny">
            <a:extLst>
              <a:ext uri="{FF2B5EF4-FFF2-40B4-BE49-F238E27FC236}">
                <a16:creationId xmlns:a16="http://schemas.microsoft.com/office/drawing/2014/main" id="{233D39E2-2188-4621-B115-A912A057E8AC}"/>
              </a:ext>
            </a:extLst>
          </p:cNvPr>
          <p:cNvSpPr>
            <a:spLocks noGrp="1"/>
          </p:cNvSpPr>
          <p:nvPr>
            <p:ph type="body" sz="quarter" idx="11" hasCustomPrompt="1"/>
          </p:nvPr>
        </p:nvSpPr>
        <p:spPr>
          <a:xfrm>
            <a:off x="3657597" y="836271"/>
            <a:ext cx="4262400" cy="5185458"/>
          </a:xfrm>
          <a:solidFill>
            <a:schemeClr val="accent1"/>
          </a:solidFill>
        </p:spPr>
        <p:txBody>
          <a:bodyPr lIns="252000" tIns="144000" rIns="144000" rtlCol="0">
            <a:noAutofit/>
          </a:bodyPr>
          <a:lstStyle>
            <a:lvl1pPr marL="0" indent="0">
              <a:lnSpc>
                <a:spcPct val="100000"/>
              </a:lnSpc>
              <a:buNone/>
              <a:defRPr sz="1400">
                <a:solidFill>
                  <a:schemeClr val="bg1"/>
                </a:solidFill>
                <a:latin typeface="+mn-lt"/>
                <a:cs typeface="Arial" panose="020B0604020202020204" pitchFamily="34" charset="0"/>
              </a:defRPr>
            </a:lvl1pPr>
          </a:lstStyle>
          <a:p>
            <a:pPr lvl="0" rtl="0"/>
            <a:r>
              <a:rPr lang="pl-PL" noProof="0"/>
              <a:t>Kliknij, aby edytować style wzorców tekstu</a:t>
            </a:r>
          </a:p>
        </p:txBody>
      </p:sp>
      <p:sp>
        <p:nvSpPr>
          <p:cNvPr id="2"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rtlCol="0" anchor="t"/>
          <a:lstStyle>
            <a:lvl1pPr algn="l">
              <a:defRPr>
                <a:latin typeface="+mj-lt"/>
              </a:defRPr>
            </a:lvl1pPr>
          </a:lstStyle>
          <a:p>
            <a:pPr rtl="0"/>
            <a:r>
              <a:rPr lang="pl-PL" noProof="0"/>
              <a:t>Kliknij, aby </a:t>
            </a:r>
            <a:br>
              <a:rPr lang="pl-PL" noProof="0"/>
            </a:br>
            <a:r>
              <a:rPr lang="pl-PL" noProof="0"/>
              <a:t>Dodaj tytuł</a:t>
            </a:r>
          </a:p>
        </p:txBody>
      </p:sp>
      <p:sp>
        <p:nvSpPr>
          <p:cNvPr id="9" name="Kształt 62" title="Dekoracyjny">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Układ niestandardowy">
    <p:spTree>
      <p:nvGrpSpPr>
        <p:cNvPr id="1" name=""/>
        <p:cNvGrpSpPr/>
        <p:nvPr/>
      </p:nvGrpSpPr>
      <p:grpSpPr>
        <a:xfrm>
          <a:off x="0" y="0"/>
          <a:ext cx="0" cy="0"/>
          <a:chOff x="0" y="0"/>
          <a:chExt cx="0" cy="0"/>
        </a:xfrm>
      </p:grpSpPr>
      <p:sp>
        <p:nvSpPr>
          <p:cNvPr id="7" name="Tekst — symbol zastępczy 6" title="Dekoracyjny">
            <a:extLst>
              <a:ext uri="{FF2B5EF4-FFF2-40B4-BE49-F238E27FC236}">
                <a16:creationId xmlns:a16="http://schemas.microsoft.com/office/drawing/2014/main" id="{233D39E2-2188-4621-B115-A912A057E8AC}"/>
              </a:ext>
            </a:extLst>
          </p:cNvPr>
          <p:cNvSpPr>
            <a:spLocks noGrp="1"/>
          </p:cNvSpPr>
          <p:nvPr>
            <p:ph type="body" sz="quarter" idx="11" hasCustomPrompt="1"/>
          </p:nvPr>
        </p:nvSpPr>
        <p:spPr>
          <a:xfrm>
            <a:off x="0" y="3206186"/>
            <a:ext cx="12192000" cy="3651813"/>
          </a:xfrm>
          <a:solidFill>
            <a:schemeClr val="accent2"/>
          </a:solidFill>
        </p:spPr>
        <p:txBody>
          <a:bodyPr lIns="5400000" tIns="216000" rIns="1800000" rtlCol="0">
            <a:noAutofit/>
          </a:bodyPr>
          <a:lstStyle>
            <a:lvl1pPr marL="0" indent="0">
              <a:lnSpc>
                <a:spcPct val="100000"/>
              </a:lnSpc>
              <a:buNone/>
              <a:defRPr sz="1400">
                <a:solidFill>
                  <a:schemeClr val="bg1"/>
                </a:solidFill>
                <a:latin typeface="+mn-lt"/>
                <a:cs typeface="Arial" panose="020B0604020202020204" pitchFamily="34" charset="0"/>
              </a:defRPr>
            </a:lvl1pPr>
          </a:lstStyle>
          <a:p>
            <a:pPr lvl="0" rtl="0"/>
            <a:r>
              <a:rPr lang="pl-PL" noProof="0"/>
              <a:t>Kliknij, aby edytować style wzorców tekstu</a:t>
            </a:r>
          </a:p>
        </p:txBody>
      </p:sp>
      <p:sp>
        <p:nvSpPr>
          <p:cNvPr id="2"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rtlCol="0" anchor="b"/>
          <a:lstStyle>
            <a:lvl1pPr algn="l">
              <a:defRPr>
                <a:latin typeface="+mj-lt"/>
              </a:defRPr>
            </a:lvl1pPr>
          </a:lstStyle>
          <a:p>
            <a:pPr rtl="0"/>
            <a:r>
              <a:rPr lang="pl-PL" noProof="0"/>
              <a:t>Kliknij, aby dodać tytuł</a:t>
            </a:r>
          </a:p>
        </p:txBody>
      </p:sp>
      <p:sp>
        <p:nvSpPr>
          <p:cNvPr id="5"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rtlCol="0"/>
          <a:lstStyle/>
          <a:p>
            <a:pPr rtl="0"/>
            <a:r>
              <a:rPr lang="pl-PL" noProof="0"/>
              <a:t>Kliknij ikonę, aby dodać obraz</a:t>
            </a:r>
          </a:p>
        </p:txBody>
      </p:sp>
      <p:sp>
        <p:nvSpPr>
          <p:cNvPr id="6"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rtlCol="0"/>
          <a:lstStyle/>
          <a:p>
            <a:pPr rtl="0"/>
            <a:r>
              <a:rPr lang="pl-PL" noProof="0"/>
              <a:t>Kliknij ikonę, aby dodać obraz</a:t>
            </a:r>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Układ niestandardowy">
    <p:spTree>
      <p:nvGrpSpPr>
        <p:cNvPr id="1" name=""/>
        <p:cNvGrpSpPr/>
        <p:nvPr/>
      </p:nvGrpSpPr>
      <p:grpSpPr>
        <a:xfrm>
          <a:off x="0" y="0"/>
          <a:ext cx="0" cy="0"/>
          <a:chOff x="0" y="0"/>
          <a:chExt cx="0" cy="0"/>
        </a:xfrm>
      </p:grpSpPr>
      <p:sp>
        <p:nvSpPr>
          <p:cNvPr id="7" name="Tekst — symbol zastępczy 6">
            <a:extLst>
              <a:ext uri="{FF2B5EF4-FFF2-40B4-BE49-F238E27FC236}">
                <a16:creationId xmlns:a16="http://schemas.microsoft.com/office/drawing/2014/main" id="{233D39E2-2188-4621-B115-A912A057E8AC}"/>
              </a:ext>
            </a:extLst>
          </p:cNvPr>
          <p:cNvSpPr>
            <a:spLocks noGrp="1"/>
          </p:cNvSpPr>
          <p:nvPr>
            <p:ph type="body" sz="quarter" idx="11" hasCustomPrompt="1"/>
          </p:nvPr>
        </p:nvSpPr>
        <p:spPr>
          <a:xfrm>
            <a:off x="838199" y="4586456"/>
            <a:ext cx="10349090" cy="1577281"/>
          </a:xfrm>
          <a:noFill/>
          <a:ln>
            <a:noFill/>
          </a:ln>
        </p:spPr>
        <p:txBody>
          <a:bodyPr lIns="0" tIns="216000" rIns="0" rtlCol="0">
            <a:noAutofit/>
          </a:bodyPr>
          <a:lstStyle>
            <a:lvl1pPr marL="0" indent="0" algn="ctr">
              <a:lnSpc>
                <a:spcPct val="100000"/>
              </a:lnSpc>
              <a:buNone/>
              <a:defRPr sz="1400">
                <a:latin typeface="+mn-lt"/>
                <a:cs typeface="Arial" panose="020B0604020202020204" pitchFamily="34" charset="0"/>
              </a:defRPr>
            </a:lvl1pPr>
          </a:lstStyle>
          <a:p>
            <a:pPr lvl="0" rtl="0"/>
            <a:r>
              <a:rPr lang="pl-PL" noProof="0"/>
              <a:t>Kliknij, aby edytować style wzorców tekstu</a:t>
            </a:r>
          </a:p>
        </p:txBody>
      </p:sp>
      <p:sp>
        <p:nvSpPr>
          <p:cNvPr id="2"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rtlCol="0" anchor="b"/>
          <a:lstStyle>
            <a:lvl1pPr algn="ctr">
              <a:defRPr>
                <a:latin typeface="+mj-lt"/>
              </a:defRPr>
            </a:lvl1pPr>
          </a:lstStyle>
          <a:p>
            <a:pPr rtl="0"/>
            <a:r>
              <a:rPr lang="pl-PL" noProof="0"/>
              <a:t>Kliknij, aby dodać tytuł</a:t>
            </a:r>
          </a:p>
        </p:txBody>
      </p:sp>
      <p:sp>
        <p:nvSpPr>
          <p:cNvPr id="5"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rtlCol="0"/>
          <a:lstStyle/>
          <a:p>
            <a:pPr rtl="0"/>
            <a:r>
              <a:rPr lang="pl-PL" noProof="0"/>
              <a:t>Kliknij ikonę, aby dodać obraz</a:t>
            </a:r>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Układ niestandardowy">
    <p:spTree>
      <p:nvGrpSpPr>
        <p:cNvPr id="1" name=""/>
        <p:cNvGrpSpPr/>
        <p:nvPr/>
      </p:nvGrpSpPr>
      <p:grpSpPr>
        <a:xfrm>
          <a:off x="0" y="0"/>
          <a:ext cx="0" cy="0"/>
          <a:chOff x="0" y="0"/>
          <a:chExt cx="0" cy="0"/>
        </a:xfrm>
      </p:grpSpPr>
      <p:sp>
        <p:nvSpPr>
          <p:cNvPr id="3" name="Prostokąt 2" title="Dekoracyjny">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rtl="0">
              <a:lnSpc>
                <a:spcPct val="100000"/>
              </a:lnSpc>
              <a:spcBef>
                <a:spcPts val="1000"/>
              </a:spcBef>
              <a:buFont typeface="Arial" panose="020B0604020202020204" pitchFamily="34" charset="0"/>
              <a:buNone/>
            </a:pPr>
            <a:endParaRPr lang="pl-PL" sz="1400" b="0" i="0" noProof="0">
              <a:solidFill>
                <a:schemeClr val="tx2"/>
              </a:solidFill>
              <a:latin typeface="Arial" panose="020B0604020202020204" pitchFamily="34" charset="0"/>
              <a:cs typeface="Arial" panose="020B0604020202020204" pitchFamily="34" charset="0"/>
            </a:endParaRPr>
          </a:p>
        </p:txBody>
      </p:sp>
      <p:sp>
        <p:nvSpPr>
          <p:cNvPr id="5"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rtlCol="0"/>
          <a:lstStyle/>
          <a:p>
            <a:pPr rtl="0"/>
            <a:r>
              <a:rPr lang="pl-PL" noProof="0"/>
              <a:t>Kliknij ikonę, aby dodać obraz</a:t>
            </a:r>
          </a:p>
        </p:txBody>
      </p:sp>
      <p:sp>
        <p:nvSpPr>
          <p:cNvPr id="2" name="Tytuł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rtlCol="0" anchor="t"/>
          <a:lstStyle>
            <a:lvl1pPr algn="l">
              <a:defRPr>
                <a:solidFill>
                  <a:schemeClr val="bg1"/>
                </a:solidFill>
                <a:latin typeface="+mj-lt"/>
              </a:defRPr>
            </a:lvl1pPr>
          </a:lstStyle>
          <a:p>
            <a:pPr rtl="0"/>
            <a:r>
              <a:rPr lang="pl-PL" noProof="0"/>
              <a:t>Kliknij, aby </a:t>
            </a:r>
            <a:br>
              <a:rPr lang="pl-PL" noProof="0"/>
            </a:br>
            <a:r>
              <a:rPr lang="pl-PL" noProof="0"/>
              <a:t>Dodaj tytuł</a:t>
            </a:r>
          </a:p>
        </p:txBody>
      </p:sp>
      <p:sp>
        <p:nvSpPr>
          <p:cNvPr id="8" name="Tekst — symbol zastępczy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rtlCol="0" anchor="t">
            <a:normAutofit/>
          </a:bodyPr>
          <a:lstStyle>
            <a:lvl1pPr marL="0" indent="0">
              <a:buNone/>
              <a:defRPr sz="1600" b="1">
                <a:solidFill>
                  <a:schemeClr val="tx1"/>
                </a:solidFill>
                <a:latin typeface="+mj-lt"/>
                <a:cs typeface="Arial" panose="020B0604020202020204" pitchFamily="34" charset="0"/>
              </a:defRPr>
            </a:lvl1pPr>
          </a:lstStyle>
          <a:p>
            <a:pPr lvl="0" rtl="0"/>
            <a:r>
              <a:rPr lang="pl-PL" noProof="0"/>
              <a:t>Kliknij, aby dodać tytuł w tym miejscu</a:t>
            </a:r>
          </a:p>
        </p:txBody>
      </p:sp>
      <p:sp>
        <p:nvSpPr>
          <p:cNvPr id="9" name="Tekst — symbol zastępczy 3">
            <a:extLst>
              <a:ext uri="{FF2B5EF4-FFF2-40B4-BE49-F238E27FC236}">
                <a16:creationId xmlns:a16="http://schemas.microsoft.com/office/drawing/2014/main" id="{0E3F0CD0-D764-45BB-9798-E9046593B3AC}"/>
              </a:ext>
            </a:extLst>
          </p:cNvPr>
          <p:cNvSpPr>
            <a:spLocks noGrp="1"/>
          </p:cNvSpPr>
          <p:nvPr>
            <p:ph type="body" sz="quarter" idx="15" hasCustomPrompt="1"/>
          </p:nvPr>
        </p:nvSpPr>
        <p:spPr>
          <a:xfrm>
            <a:off x="5359078" y="1588155"/>
            <a:ext cx="6121722" cy="1397178"/>
          </a:xfrm>
        </p:spPr>
        <p:txBody>
          <a:bodyPr lIns="0" tIns="0" rtlCol="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rtl="0"/>
            <a:r>
              <a:rPr lang="pl-PL" noProof="0"/>
              <a:t>Kliknij, aby edytować style wzorców tekstu</a:t>
            </a:r>
          </a:p>
        </p:txBody>
      </p:sp>
      <p:sp>
        <p:nvSpPr>
          <p:cNvPr id="10" name="Tekst — symbol zastępczy 3">
            <a:extLst>
              <a:ext uri="{FF2B5EF4-FFF2-40B4-BE49-F238E27FC236}">
                <a16:creationId xmlns:a16="http://schemas.microsoft.com/office/drawing/2014/main" id="{0E3F0CD0-D764-45BB-9798-E9046593B3AC}"/>
              </a:ext>
            </a:extLst>
          </p:cNvPr>
          <p:cNvSpPr>
            <a:spLocks noGrp="1"/>
          </p:cNvSpPr>
          <p:nvPr>
            <p:ph type="body" sz="quarter" idx="16" hasCustomPrompt="1"/>
          </p:nvPr>
        </p:nvSpPr>
        <p:spPr>
          <a:xfrm>
            <a:off x="838200" y="3737092"/>
            <a:ext cx="3085618" cy="2663707"/>
          </a:xfrm>
        </p:spPr>
        <p:txBody>
          <a:bodyPr lIns="0" tIns="0" rtlCol="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rtl="0"/>
            <a:r>
              <a:rPr lang="pl-PL" noProof="0"/>
              <a:t>Kliknij, aby edytować style wzorców tekstu</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Układ niestandardowy">
    <p:spTree>
      <p:nvGrpSpPr>
        <p:cNvPr id="1" name=""/>
        <p:cNvGrpSpPr/>
        <p:nvPr/>
      </p:nvGrpSpPr>
      <p:grpSpPr>
        <a:xfrm>
          <a:off x="0" y="0"/>
          <a:ext cx="0" cy="0"/>
          <a:chOff x="0" y="0"/>
          <a:chExt cx="0" cy="0"/>
        </a:xfrm>
      </p:grpSpPr>
      <p:sp>
        <p:nvSpPr>
          <p:cNvPr id="5" name="Obraz — symbol zastępczy 4" title="Dekoracyjny">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rtlCol="0"/>
          <a:lstStyle/>
          <a:p>
            <a:pPr rtl="0"/>
            <a:r>
              <a:rPr lang="pl-PL" noProof="0"/>
              <a:t>Kliknij ikonę, aby dodać obraz</a:t>
            </a:r>
          </a:p>
        </p:txBody>
      </p:sp>
      <p:sp>
        <p:nvSpPr>
          <p:cNvPr id="2" name="Tytuł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rtlCol="0">
            <a:normAutofit/>
          </a:bodyPr>
          <a:lstStyle>
            <a:lvl1pPr algn="ctr">
              <a:defRPr sz="4000">
                <a:solidFill>
                  <a:schemeClr val="bg1"/>
                </a:solidFill>
                <a:latin typeface="+mj-lt"/>
              </a:defRPr>
            </a:lvl1pPr>
          </a:lstStyle>
          <a:p>
            <a:pPr rtl="0"/>
            <a:r>
              <a:rPr lang="pl-PL" noProof="0"/>
              <a:t>Kliknij, aby edytować </a:t>
            </a:r>
            <a:br>
              <a:rPr lang="pl-PL" noProof="0"/>
            </a:br>
            <a:r>
              <a:rPr lang="pl-PL" noProof="0"/>
              <a:t>Styl wzorca tytułu</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Slajd tytułowy ze zdjęciem">
    <p:bg>
      <p:bgPr>
        <a:solidFill>
          <a:schemeClr val="accent1"/>
        </a:solidFill>
        <a:effectLst/>
      </p:bgPr>
    </p:bg>
    <p:spTree>
      <p:nvGrpSpPr>
        <p:cNvPr id="1" name=""/>
        <p:cNvGrpSpPr/>
        <p:nvPr/>
      </p:nvGrpSpPr>
      <p:grpSpPr>
        <a:xfrm>
          <a:off x="0" y="0"/>
          <a:ext cx="0" cy="0"/>
          <a:chOff x="0" y="0"/>
          <a:chExt cx="0" cy="0"/>
        </a:xfrm>
      </p:grpSpPr>
      <p:sp>
        <p:nvSpPr>
          <p:cNvPr id="7"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rtlCol="0"/>
          <a:lstStyle/>
          <a:p>
            <a:pPr rtl="0"/>
            <a:r>
              <a:rPr lang="pl-PL" noProof="0"/>
              <a:t>Kliknij ikonę, aby dodać obraz</a:t>
            </a:r>
          </a:p>
        </p:txBody>
      </p:sp>
      <p:sp>
        <p:nvSpPr>
          <p:cNvPr id="9" name="Prostokąt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8" name="Prostokąt 7" title="Dekoracyjny"/>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6" name="Tytuł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rtlCol="0" anchor="b">
            <a:noAutofit/>
          </a:bodyPr>
          <a:lstStyle>
            <a:lvl1pPr algn="l">
              <a:defRPr sz="5000" b="1">
                <a:solidFill>
                  <a:schemeClr val="bg1"/>
                </a:solidFill>
                <a:latin typeface="+mj-lt"/>
              </a:defRPr>
            </a:lvl1pPr>
          </a:lstStyle>
          <a:p>
            <a:pPr rtl="0"/>
            <a:r>
              <a:rPr lang="pl-PL" noProof="0"/>
              <a:t>KLIKNIJ, ABY DODAĆ TYTUŁ</a:t>
            </a:r>
          </a:p>
        </p:txBody>
      </p:sp>
      <p:sp>
        <p:nvSpPr>
          <p:cNvPr id="10" name="Tekst — symbol zastępczy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rtlCol="0">
            <a:normAutofit/>
          </a:bodyPr>
          <a:lstStyle>
            <a:lvl1pPr marL="0" indent="0" algn="l">
              <a:buNone/>
              <a:defRPr sz="1600" spc="300">
                <a:solidFill>
                  <a:schemeClr val="bg1"/>
                </a:solidFill>
                <a:latin typeface="+mn-lt"/>
                <a:cs typeface="Arial" panose="020B0604020202020204" pitchFamily="34" charset="0"/>
              </a:defRPr>
            </a:lvl1pPr>
          </a:lstStyle>
          <a:p>
            <a:pPr lvl="0" rtl="0"/>
            <a:r>
              <a:rPr lang="pl-PL" noProof="0"/>
              <a:t>PODTYTUŁ W TYM MIEJSCU</a:t>
            </a:r>
          </a:p>
        </p:txBody>
      </p:sp>
      <p:sp>
        <p:nvSpPr>
          <p:cNvPr id="11" name="Kształt 62" title="Dekoracyjny">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rtlCol="0" anchor="ctr"/>
          <a:lstStyle/>
          <a:p>
            <a:pPr algn="l"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Układ niestandardowy">
    <p:spTree>
      <p:nvGrpSpPr>
        <p:cNvPr id="1" name=""/>
        <p:cNvGrpSpPr/>
        <p:nvPr/>
      </p:nvGrpSpPr>
      <p:grpSpPr>
        <a:xfrm>
          <a:off x="0" y="0"/>
          <a:ext cx="0" cy="0"/>
          <a:chOff x="0" y="0"/>
          <a:chExt cx="0" cy="0"/>
        </a:xfrm>
      </p:grpSpPr>
      <p:sp>
        <p:nvSpPr>
          <p:cNvPr id="5" name="Obraz — symbol zastępczy 4" title="Dekoracyjny">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rtlCol="0"/>
          <a:lstStyle/>
          <a:p>
            <a:pPr rtl="0"/>
            <a:r>
              <a:rPr lang="pl-PL" noProof="0"/>
              <a:t>Kliknij ikonę, aby dodać obraz</a:t>
            </a:r>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Układ niestandardowy">
    <p:spTree>
      <p:nvGrpSpPr>
        <p:cNvPr id="1" name=""/>
        <p:cNvGrpSpPr/>
        <p:nvPr/>
      </p:nvGrpSpPr>
      <p:grpSpPr>
        <a:xfrm>
          <a:off x="0" y="0"/>
          <a:ext cx="0" cy="0"/>
          <a:chOff x="0" y="0"/>
          <a:chExt cx="0" cy="0"/>
        </a:xfrm>
      </p:grpSpPr>
      <p:sp>
        <p:nvSpPr>
          <p:cNvPr id="4" name="Obraz — symbol zastępczy 4" title="Dekoracyjny">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rtlCol="0"/>
          <a:lstStyle/>
          <a:p>
            <a:pPr rtl="0"/>
            <a:r>
              <a:rPr lang="pl-PL" noProof="0"/>
              <a:t>Kliknij ikonę, aby dodać obraz</a:t>
            </a:r>
          </a:p>
        </p:txBody>
      </p:sp>
      <p:sp>
        <p:nvSpPr>
          <p:cNvPr id="5" name="Tekst — symbol zastępczy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4887474" y="3665204"/>
            <a:ext cx="7304526" cy="2196780"/>
          </a:xfrm>
          <a:solidFill>
            <a:schemeClr val="accent1"/>
          </a:solidFill>
        </p:spPr>
        <p:txBody>
          <a:bodyPr lIns="274320" tIns="182880" rIns="182880" bIns="182880" rtlCol="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rtl="0"/>
            <a:r>
              <a:rPr lang="pl-PL" noProof="0"/>
              <a:t>Kliknij, aby edytować style wzorców tekstu</a:t>
            </a:r>
          </a:p>
        </p:txBody>
      </p:sp>
      <p:sp>
        <p:nvSpPr>
          <p:cNvPr id="6" name="Kształt 62" title="Dekoracyjny">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Układ niestandardowy">
    <p:spTree>
      <p:nvGrpSpPr>
        <p:cNvPr id="1" name=""/>
        <p:cNvGrpSpPr/>
        <p:nvPr/>
      </p:nvGrpSpPr>
      <p:grpSpPr>
        <a:xfrm>
          <a:off x="0" y="0"/>
          <a:ext cx="0" cy="0"/>
          <a:chOff x="0" y="0"/>
          <a:chExt cx="0" cy="0"/>
        </a:xfrm>
      </p:grpSpPr>
      <p:sp>
        <p:nvSpPr>
          <p:cNvPr id="4" name="Obraz — symbol zastępczy 4" title="Dekoracyjny">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rtlCol="0"/>
          <a:lstStyle/>
          <a:p>
            <a:pPr rtl="0"/>
            <a:r>
              <a:rPr lang="pl-PL" noProof="0"/>
              <a:t>Kliknij ikonę, aby dodać obraz</a:t>
            </a:r>
          </a:p>
        </p:txBody>
      </p:sp>
      <p:sp>
        <p:nvSpPr>
          <p:cNvPr id="3" name="Tekst — symbol zastępczy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4887474" y="3665204"/>
            <a:ext cx="7304526" cy="2196780"/>
          </a:xfrm>
          <a:solidFill>
            <a:schemeClr val="accent2"/>
          </a:solidFill>
        </p:spPr>
        <p:txBody>
          <a:bodyPr lIns="274320" tIns="182880" rIns="182880" bIns="182880" rtlCol="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rtl="0"/>
            <a:r>
              <a:rPr lang="pl-PL" noProof="0"/>
              <a:t>Kliknij, aby edytować style wzorców tekstu</a:t>
            </a:r>
          </a:p>
        </p:txBody>
      </p:sp>
      <p:sp>
        <p:nvSpPr>
          <p:cNvPr id="5" name="Kształt 62" title="Dekoracyjny">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Układ niestandardowy">
    <p:bg>
      <p:bgPr>
        <a:solidFill>
          <a:schemeClr val="accent1"/>
        </a:solidFill>
        <a:effectLst/>
      </p:bgPr>
    </p:bg>
    <p:spTree>
      <p:nvGrpSpPr>
        <p:cNvPr id="1" name=""/>
        <p:cNvGrpSpPr/>
        <p:nvPr/>
      </p:nvGrpSpPr>
      <p:grpSpPr>
        <a:xfrm>
          <a:off x="0" y="0"/>
          <a:ext cx="0" cy="0"/>
          <a:chOff x="0" y="0"/>
          <a:chExt cx="0" cy="0"/>
        </a:xfrm>
      </p:grpSpPr>
      <p:sp>
        <p:nvSpPr>
          <p:cNvPr id="4" name="Obraz — symbol zastępczy 4" title="Dekoracyjny">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rtlCol="0"/>
          <a:lstStyle/>
          <a:p>
            <a:pPr rtl="0"/>
            <a:r>
              <a:rPr lang="pl-PL" noProof="0"/>
              <a:t>Kliknij ikonę, aby dodać obraz</a:t>
            </a:r>
          </a:p>
        </p:txBody>
      </p:sp>
      <p:sp>
        <p:nvSpPr>
          <p:cNvPr id="3" name="Tytuł 4">
            <a:extLst>
              <a:ext uri="{FF2B5EF4-FFF2-40B4-BE49-F238E27FC236}">
                <a16:creationId xmlns:a16="http://schemas.microsoft.com/office/drawing/2014/main" id="{8DF09845-7890-4D10-A53B-2A4D05316878}"/>
              </a:ext>
            </a:extLst>
          </p:cNvPr>
          <p:cNvSpPr>
            <a:spLocks noGrp="1"/>
          </p:cNvSpPr>
          <p:nvPr>
            <p:ph type="title" hasCustomPrompt="1"/>
          </p:nvPr>
        </p:nvSpPr>
        <p:spPr>
          <a:xfrm>
            <a:off x="853440" y="5688402"/>
            <a:ext cx="8717280" cy="823070"/>
          </a:xfrm>
          <a:noFill/>
        </p:spPr>
        <p:txBody>
          <a:bodyPr lIns="0" rtlCol="0"/>
          <a:lstStyle>
            <a:lvl1pPr>
              <a:defRPr>
                <a:solidFill>
                  <a:schemeClr val="bg1"/>
                </a:solidFill>
              </a:defRPr>
            </a:lvl1pPr>
          </a:lstStyle>
          <a:p>
            <a:pPr rtl="0"/>
            <a:r>
              <a:rPr lang="pl-PL" noProof="0"/>
              <a:t>Kliknij, aby edytować styl wzorca tytułu</a:t>
            </a:r>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Układ niestandardowy">
    <p:bg>
      <p:bgPr>
        <a:solidFill>
          <a:schemeClr val="accent1"/>
        </a:solidFill>
        <a:effectLst/>
      </p:bgPr>
    </p:bg>
    <p:spTree>
      <p:nvGrpSpPr>
        <p:cNvPr id="1" name=""/>
        <p:cNvGrpSpPr/>
        <p:nvPr/>
      </p:nvGrpSpPr>
      <p:grpSpPr>
        <a:xfrm>
          <a:off x="0" y="0"/>
          <a:ext cx="0" cy="0"/>
          <a:chOff x="0" y="0"/>
          <a:chExt cx="0" cy="0"/>
        </a:xfrm>
      </p:grpSpPr>
      <p:sp>
        <p:nvSpPr>
          <p:cNvPr id="4" name="Obraz — symbol zastępczy 4" title="Dekoracyjny">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rtlCol="0"/>
          <a:lstStyle/>
          <a:p>
            <a:pPr rtl="0"/>
            <a:r>
              <a:rPr lang="pl-PL" noProof="0"/>
              <a:t>Kliknij ikonę, aby dodać obraz</a:t>
            </a:r>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Układ niestandardowy">
    <p:bg>
      <p:bgPr>
        <a:solidFill>
          <a:schemeClr val="accent2"/>
        </a:solidFill>
        <a:effectLst/>
      </p:bgPr>
    </p:bg>
    <p:spTree>
      <p:nvGrpSpPr>
        <p:cNvPr id="1" name=""/>
        <p:cNvGrpSpPr/>
        <p:nvPr/>
      </p:nvGrpSpPr>
      <p:grpSpPr>
        <a:xfrm>
          <a:off x="0" y="0"/>
          <a:ext cx="0" cy="0"/>
          <a:chOff x="0" y="0"/>
          <a:chExt cx="0" cy="0"/>
        </a:xfrm>
      </p:grpSpPr>
      <p:sp>
        <p:nvSpPr>
          <p:cNvPr id="4" name="Obraz — symbol zastępczy 4" title="Dekoracyjny">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rtlCol="0"/>
          <a:lstStyle/>
          <a:p>
            <a:pPr rtl="0"/>
            <a:r>
              <a:rPr lang="pl-PL" noProof="0"/>
              <a:t>Kliknij ikonę, aby dodać obraz</a:t>
            </a:r>
          </a:p>
        </p:txBody>
      </p:sp>
      <p:sp>
        <p:nvSpPr>
          <p:cNvPr id="3" name="Tytuł 4">
            <a:extLst>
              <a:ext uri="{FF2B5EF4-FFF2-40B4-BE49-F238E27FC236}">
                <a16:creationId xmlns:a16="http://schemas.microsoft.com/office/drawing/2014/main" id="{8DF09845-7890-4D10-A53B-2A4D05316878}"/>
              </a:ext>
            </a:extLst>
          </p:cNvPr>
          <p:cNvSpPr>
            <a:spLocks noGrp="1"/>
          </p:cNvSpPr>
          <p:nvPr>
            <p:ph type="title" hasCustomPrompt="1"/>
          </p:nvPr>
        </p:nvSpPr>
        <p:spPr>
          <a:xfrm>
            <a:off x="853440" y="5688402"/>
            <a:ext cx="8717280" cy="823070"/>
          </a:xfrm>
          <a:noFill/>
        </p:spPr>
        <p:txBody>
          <a:bodyPr lIns="0" rtlCol="0"/>
          <a:lstStyle>
            <a:lvl1pPr>
              <a:defRPr>
                <a:solidFill>
                  <a:schemeClr val="bg1"/>
                </a:solidFill>
              </a:defRPr>
            </a:lvl1pPr>
          </a:lstStyle>
          <a:p>
            <a:pPr rtl="0"/>
            <a:r>
              <a:rPr lang="pl-PL" noProof="0"/>
              <a:t>Kliknij, aby edytować styl wzorca tytułu</a:t>
            </a:r>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Układ niestandardowy">
    <p:bg>
      <p:bgPr>
        <a:solidFill>
          <a:schemeClr val="accent2"/>
        </a:solidFill>
        <a:effectLst/>
      </p:bgPr>
    </p:bg>
    <p:spTree>
      <p:nvGrpSpPr>
        <p:cNvPr id="1" name=""/>
        <p:cNvGrpSpPr/>
        <p:nvPr/>
      </p:nvGrpSpPr>
      <p:grpSpPr>
        <a:xfrm>
          <a:off x="0" y="0"/>
          <a:ext cx="0" cy="0"/>
          <a:chOff x="0" y="0"/>
          <a:chExt cx="0" cy="0"/>
        </a:xfrm>
      </p:grpSpPr>
      <p:sp>
        <p:nvSpPr>
          <p:cNvPr id="4" name="Obraz — symbol zastępczy 4" title="Dekoracyjny">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rtlCol="0"/>
          <a:lstStyle/>
          <a:p>
            <a:pPr rtl="0"/>
            <a:r>
              <a:rPr lang="pl-PL" noProof="0"/>
              <a:t>Kliknij ikonę, aby dodać obraz</a:t>
            </a:r>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Układ niestandardowy">
    <p:spTree>
      <p:nvGrpSpPr>
        <p:cNvPr id="1" name=""/>
        <p:cNvGrpSpPr/>
        <p:nvPr/>
      </p:nvGrpSpPr>
      <p:grpSpPr>
        <a:xfrm>
          <a:off x="0" y="0"/>
          <a:ext cx="0" cy="0"/>
          <a:chOff x="0" y="0"/>
          <a:chExt cx="0" cy="0"/>
        </a:xfrm>
      </p:grpSpPr>
      <p:sp>
        <p:nvSpPr>
          <p:cNvPr id="4" name="Obraz — symbol zastępczy 4" title="Dekoracyjny">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rtlCol="0"/>
          <a:lstStyle/>
          <a:p>
            <a:pPr rtl="0"/>
            <a:r>
              <a:rPr lang="pl-PL" noProof="0"/>
              <a:t>Kliknij ikonę, aby dodać obraz</a:t>
            </a:r>
          </a:p>
        </p:txBody>
      </p:sp>
      <p:sp>
        <p:nvSpPr>
          <p:cNvPr id="5" name="Prostokąt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3" name="Tytuł 4">
            <a:extLst>
              <a:ext uri="{FF2B5EF4-FFF2-40B4-BE49-F238E27FC236}">
                <a16:creationId xmlns:a16="http://schemas.microsoft.com/office/drawing/2014/main" id="{7EBB9618-FC05-4C85-8241-A1EFCE8127AD}"/>
              </a:ext>
            </a:extLst>
          </p:cNvPr>
          <p:cNvSpPr>
            <a:spLocks noGrp="1"/>
          </p:cNvSpPr>
          <p:nvPr>
            <p:ph type="title" hasCustomPrompt="1"/>
          </p:nvPr>
        </p:nvSpPr>
        <p:spPr>
          <a:xfrm>
            <a:off x="695396" y="5074550"/>
            <a:ext cx="8717280" cy="823070"/>
          </a:xfrm>
          <a:noFill/>
        </p:spPr>
        <p:txBody>
          <a:bodyPr lIns="0" rtlCol="0"/>
          <a:lstStyle>
            <a:lvl1pPr>
              <a:defRPr>
                <a:solidFill>
                  <a:schemeClr val="bg1"/>
                </a:solidFill>
              </a:defRPr>
            </a:lvl1pPr>
          </a:lstStyle>
          <a:p>
            <a:pPr rtl="0"/>
            <a:r>
              <a:rPr lang="pl-PL" noProof="0"/>
              <a:t>Kliknij, aby edytować styl wzorca tytułu</a:t>
            </a:r>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Układ niestandardowy">
    <p:spTree>
      <p:nvGrpSpPr>
        <p:cNvPr id="1" name=""/>
        <p:cNvGrpSpPr/>
        <p:nvPr/>
      </p:nvGrpSpPr>
      <p:grpSpPr>
        <a:xfrm>
          <a:off x="0" y="0"/>
          <a:ext cx="0" cy="0"/>
          <a:chOff x="0" y="0"/>
          <a:chExt cx="0" cy="0"/>
        </a:xfrm>
      </p:grpSpPr>
      <p:sp>
        <p:nvSpPr>
          <p:cNvPr id="4" name="Obraz — symbol zastępczy 4" title="Dekoracyjny">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rtlCol="0"/>
          <a:lstStyle/>
          <a:p>
            <a:pPr rtl="0"/>
            <a:r>
              <a:rPr lang="pl-PL" noProof="0"/>
              <a:t>Kliknij ikonę, aby dodać obraz</a:t>
            </a:r>
          </a:p>
        </p:txBody>
      </p:sp>
      <p:sp>
        <p:nvSpPr>
          <p:cNvPr id="5" name="Prostokąt 4" title="Dekoracyjny"/>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3" name="Tytuł 4">
            <a:extLst>
              <a:ext uri="{FF2B5EF4-FFF2-40B4-BE49-F238E27FC236}">
                <a16:creationId xmlns:a16="http://schemas.microsoft.com/office/drawing/2014/main" id="{7EBB9618-FC05-4C85-8241-A1EFCE8127AD}"/>
              </a:ext>
            </a:extLst>
          </p:cNvPr>
          <p:cNvSpPr>
            <a:spLocks noGrp="1"/>
          </p:cNvSpPr>
          <p:nvPr>
            <p:ph type="title" hasCustomPrompt="1"/>
          </p:nvPr>
        </p:nvSpPr>
        <p:spPr>
          <a:xfrm>
            <a:off x="695396" y="5074550"/>
            <a:ext cx="8717280" cy="823070"/>
          </a:xfrm>
          <a:noFill/>
        </p:spPr>
        <p:txBody>
          <a:bodyPr lIns="0" rtlCol="0"/>
          <a:lstStyle>
            <a:lvl1pPr>
              <a:defRPr>
                <a:solidFill>
                  <a:schemeClr val="bg1"/>
                </a:solidFill>
              </a:defRPr>
            </a:lvl1pPr>
          </a:lstStyle>
          <a:p>
            <a:pPr rtl="0"/>
            <a:r>
              <a:rPr lang="pl-PL" noProof="0"/>
              <a:t>Kliknij, aby edytować styl wzorca tytułu</a:t>
            </a:r>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Układ niestandardowy">
    <p:spTree>
      <p:nvGrpSpPr>
        <p:cNvPr id="1" name=""/>
        <p:cNvGrpSpPr/>
        <p:nvPr/>
      </p:nvGrpSpPr>
      <p:grpSpPr>
        <a:xfrm>
          <a:off x="0" y="0"/>
          <a:ext cx="0" cy="0"/>
          <a:chOff x="0" y="0"/>
          <a:chExt cx="0" cy="0"/>
        </a:xfrm>
      </p:grpSpPr>
      <p:sp>
        <p:nvSpPr>
          <p:cNvPr id="4" name="Obraz — symbol zastępczy 4" title="Dekoracyjny">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rtlCol="0"/>
          <a:lstStyle/>
          <a:p>
            <a:pPr rtl="0"/>
            <a:r>
              <a:rPr lang="pl-PL" noProof="0"/>
              <a:t>Kliknij ikonę, aby dodać obraz</a:t>
            </a:r>
          </a:p>
        </p:txBody>
      </p:sp>
      <p:sp>
        <p:nvSpPr>
          <p:cNvPr id="5" name="Prostokąt 4" title="Dekoracyjny"/>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3" name="Tytuł 4">
            <a:extLst>
              <a:ext uri="{FF2B5EF4-FFF2-40B4-BE49-F238E27FC236}">
                <a16:creationId xmlns:a16="http://schemas.microsoft.com/office/drawing/2014/main" id="{7EBB9618-FC05-4C85-8241-A1EFCE8127AD}"/>
              </a:ext>
            </a:extLst>
          </p:cNvPr>
          <p:cNvSpPr>
            <a:spLocks noGrp="1"/>
          </p:cNvSpPr>
          <p:nvPr>
            <p:ph type="title" hasCustomPrompt="1"/>
          </p:nvPr>
        </p:nvSpPr>
        <p:spPr>
          <a:xfrm>
            <a:off x="695396" y="5074550"/>
            <a:ext cx="8717280" cy="823070"/>
          </a:xfrm>
          <a:noFill/>
        </p:spPr>
        <p:txBody>
          <a:bodyPr lIns="0" rtlCol="0"/>
          <a:lstStyle>
            <a:lvl1pPr>
              <a:defRPr>
                <a:solidFill>
                  <a:schemeClr val="bg1"/>
                </a:solidFill>
              </a:defRPr>
            </a:lvl1pPr>
          </a:lstStyle>
          <a:p>
            <a:pPr rtl="0"/>
            <a:r>
              <a:rPr lang="pl-PL" noProof="0"/>
              <a:t>Kliknij, aby edytować styl wzorca tytułu</a:t>
            </a:r>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odziękowania">
    <p:spTree>
      <p:nvGrpSpPr>
        <p:cNvPr id="1" name=""/>
        <p:cNvGrpSpPr/>
        <p:nvPr/>
      </p:nvGrpSpPr>
      <p:grpSpPr>
        <a:xfrm>
          <a:off x="0" y="0"/>
          <a:ext cx="0" cy="0"/>
          <a:chOff x="0" y="0"/>
          <a:chExt cx="0" cy="0"/>
        </a:xfrm>
      </p:grpSpPr>
      <p:sp>
        <p:nvSpPr>
          <p:cNvPr id="8"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pl-PL" noProof="0"/>
              <a:t>Kliknij ikonę, aby dodać obraz</a:t>
            </a:r>
          </a:p>
        </p:txBody>
      </p:sp>
      <p:sp>
        <p:nvSpPr>
          <p:cNvPr id="6" name="Tytuł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rtlCol="0" anchor="t">
            <a:noAutofit/>
          </a:bodyPr>
          <a:lstStyle>
            <a:lvl1pPr algn="ctr">
              <a:defRPr sz="5000" b="1">
                <a:solidFill>
                  <a:schemeClr val="bg1"/>
                </a:solidFill>
                <a:latin typeface="+mj-lt"/>
              </a:defRPr>
            </a:lvl1pPr>
          </a:lstStyle>
          <a:p>
            <a:pPr rtl="0"/>
            <a:r>
              <a:rPr lang="pl-PL" noProof="0"/>
              <a:t>DZIĘKUJEMY</a:t>
            </a:r>
          </a:p>
        </p:txBody>
      </p:sp>
      <p:sp>
        <p:nvSpPr>
          <p:cNvPr id="13" name="Tekst — symbol zastępczy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pl-PL" noProof="0"/>
              <a:t>WWW.NAZWAWITRYNY.COM</a:t>
            </a:r>
          </a:p>
        </p:txBody>
      </p:sp>
      <p:sp>
        <p:nvSpPr>
          <p:cNvPr id="5" name="Kształt 62" title="Dekoracyjny">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
        <p:nvSpPr>
          <p:cNvPr id="2" name="Prostokąt 1" title="Dekoracyjny"/>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Układ niestandardowy">
    <p:bg>
      <p:bgPr>
        <a:solidFill>
          <a:schemeClr val="bg1"/>
        </a:solidFill>
        <a:effectLst/>
      </p:bgPr>
    </p:bg>
    <p:spTree>
      <p:nvGrpSpPr>
        <p:cNvPr id="1" name=""/>
        <p:cNvGrpSpPr/>
        <p:nvPr/>
      </p:nvGrpSpPr>
      <p:grpSpPr>
        <a:xfrm>
          <a:off x="0" y="0"/>
          <a:ext cx="0" cy="0"/>
          <a:chOff x="0" y="0"/>
          <a:chExt cx="0" cy="0"/>
        </a:xfrm>
      </p:grpSpPr>
      <p:grpSp>
        <p:nvGrpSpPr>
          <p:cNvPr id="3" name="Grupa 2"/>
          <p:cNvGrpSpPr/>
          <p:nvPr userDrawn="1"/>
        </p:nvGrpSpPr>
        <p:grpSpPr>
          <a:xfrm>
            <a:off x="3413895" y="419827"/>
            <a:ext cx="7939904" cy="6018346"/>
            <a:chOff x="8585200" y="440266"/>
            <a:chExt cx="14753564" cy="11183013"/>
          </a:xfrm>
        </p:grpSpPr>
        <p:sp>
          <p:nvSpPr>
            <p:cNvPr id="5" name="Dikdörtgen" title="Dekoracyjny"/>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pl-PL" noProof="0"/>
            </a:p>
          </p:txBody>
        </p:sp>
        <p:sp>
          <p:nvSpPr>
            <p:cNvPr id="6" name="OBRAZ ZASTĘPCZY" title="Dekoracyjny"/>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ma14="http://schemas.microsoft.com/office/mac/drawingml/2011/main" xmlns="" val="1"/>
              </a:ext>
            </a:extLst>
          </p:spPr>
          <p:txBody>
            <a:bodyPr lIns="0" tIns="0" rIns="0" bIns="0" rtlCol="0" anchor="ctr"/>
            <a:lstStyle>
              <a:lvl1pPr>
                <a:defRPr b="0">
                  <a:solidFill>
                    <a:srgbClr val="F3F3F3"/>
                  </a:solidFill>
                  <a:latin typeface="Raleway"/>
                  <a:ea typeface="Raleway"/>
                  <a:cs typeface="Raleway"/>
                  <a:sym typeface="Raleway"/>
                </a:defRPr>
              </a:lvl1pPr>
            </a:lstStyle>
            <a:p>
              <a:pPr rtl="0"/>
              <a:endParaRPr lang="pl-PL" noProof="0"/>
            </a:p>
          </p:txBody>
        </p:sp>
      </p:grpSp>
      <p:sp>
        <p:nvSpPr>
          <p:cNvPr id="4" name="Tekst — symbol zastępczy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rtlCol="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rtl="0"/>
            <a:r>
              <a:rPr lang="pl-PL" noProof="0"/>
              <a:t>1</a:t>
            </a:r>
          </a:p>
        </p:txBody>
      </p:sp>
      <p:sp>
        <p:nvSpPr>
          <p:cNvPr id="2" name="Tytuł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rtlCol="0">
            <a:normAutofit/>
          </a:bodyPr>
          <a:lstStyle>
            <a:lvl1pPr>
              <a:defRPr sz="6000" b="1">
                <a:solidFill>
                  <a:schemeClr val="bg1"/>
                </a:solidFill>
                <a:latin typeface="+mj-lt"/>
              </a:defRPr>
            </a:lvl1pPr>
          </a:lstStyle>
          <a:p>
            <a:pPr rtl="0"/>
            <a:r>
              <a:rPr lang="pl-PL" noProof="0"/>
              <a:t>Nagłówek sekcji</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Układ niestandardowy">
    <p:bg>
      <p:bgPr>
        <a:solidFill>
          <a:schemeClr val="bg1"/>
        </a:solidFill>
        <a:effectLst/>
      </p:bgPr>
    </p:bg>
    <p:spTree>
      <p:nvGrpSpPr>
        <p:cNvPr id="1" name=""/>
        <p:cNvGrpSpPr/>
        <p:nvPr/>
      </p:nvGrpSpPr>
      <p:grpSpPr>
        <a:xfrm>
          <a:off x="0" y="0"/>
          <a:ext cx="0" cy="0"/>
          <a:chOff x="0" y="0"/>
          <a:chExt cx="0" cy="0"/>
        </a:xfrm>
      </p:grpSpPr>
      <p:grpSp>
        <p:nvGrpSpPr>
          <p:cNvPr id="3" name="Grupa 2"/>
          <p:cNvGrpSpPr/>
          <p:nvPr userDrawn="1"/>
        </p:nvGrpSpPr>
        <p:grpSpPr>
          <a:xfrm>
            <a:off x="3413895" y="419827"/>
            <a:ext cx="7939904" cy="6018346"/>
            <a:chOff x="8585200" y="440266"/>
            <a:chExt cx="14753564" cy="11183013"/>
          </a:xfrm>
        </p:grpSpPr>
        <p:sp>
          <p:nvSpPr>
            <p:cNvPr id="5" name="Dikdörtgen" title="Dekoracyjny"/>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pl-PL" noProof="0"/>
            </a:p>
          </p:txBody>
        </p:sp>
        <p:sp>
          <p:nvSpPr>
            <p:cNvPr id="6" name="OBRAZ ZASTĘPCZY" title="Dekoracyjny"/>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ma14="http://schemas.microsoft.com/office/mac/drawingml/2011/main" xmlns="" val="1"/>
              </a:ext>
            </a:extLst>
          </p:spPr>
          <p:txBody>
            <a:bodyPr lIns="0" tIns="0" rIns="0" bIns="0" rtlCol="0" anchor="ctr"/>
            <a:lstStyle>
              <a:lvl1pPr>
                <a:defRPr b="0">
                  <a:solidFill>
                    <a:srgbClr val="F3F3F3"/>
                  </a:solidFill>
                  <a:latin typeface="Raleway"/>
                  <a:ea typeface="Raleway"/>
                  <a:cs typeface="Raleway"/>
                  <a:sym typeface="Raleway"/>
                </a:defRPr>
              </a:lvl1pPr>
            </a:lstStyle>
            <a:p>
              <a:pPr rtl="0"/>
              <a:endParaRPr lang="pl-PL" noProof="0"/>
            </a:p>
          </p:txBody>
        </p:sp>
      </p:grpSp>
      <p:sp>
        <p:nvSpPr>
          <p:cNvPr id="4" name="Tekst — symbol zastępczy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rtlCol="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rtl="0"/>
            <a:r>
              <a:rPr lang="pl-PL" noProof="0"/>
              <a:t>2</a:t>
            </a:r>
          </a:p>
        </p:txBody>
      </p:sp>
      <p:sp>
        <p:nvSpPr>
          <p:cNvPr id="2" name="Tytuł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rtlCol="0">
            <a:normAutofit/>
          </a:bodyPr>
          <a:lstStyle>
            <a:lvl1pPr>
              <a:defRPr sz="6000" b="1">
                <a:solidFill>
                  <a:schemeClr val="bg1"/>
                </a:solidFill>
                <a:latin typeface="+mj-lt"/>
              </a:defRPr>
            </a:lvl1pPr>
          </a:lstStyle>
          <a:p>
            <a:pPr rtl="0"/>
            <a:r>
              <a:rPr lang="pl-PL" noProof="0"/>
              <a:t>Nagłówek sekcji</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Układ niestandardowy">
    <p:bg>
      <p:bgPr>
        <a:solidFill>
          <a:schemeClr val="bg1"/>
        </a:solidFill>
        <a:effectLst/>
      </p:bgPr>
    </p:bg>
    <p:spTree>
      <p:nvGrpSpPr>
        <p:cNvPr id="1" name=""/>
        <p:cNvGrpSpPr/>
        <p:nvPr/>
      </p:nvGrpSpPr>
      <p:grpSpPr>
        <a:xfrm>
          <a:off x="0" y="0"/>
          <a:ext cx="0" cy="0"/>
          <a:chOff x="0" y="0"/>
          <a:chExt cx="0" cy="0"/>
        </a:xfrm>
      </p:grpSpPr>
      <p:grpSp>
        <p:nvGrpSpPr>
          <p:cNvPr id="3" name="Grupa 2"/>
          <p:cNvGrpSpPr/>
          <p:nvPr userDrawn="1"/>
        </p:nvGrpSpPr>
        <p:grpSpPr>
          <a:xfrm>
            <a:off x="3413895" y="419827"/>
            <a:ext cx="7939904" cy="6018346"/>
            <a:chOff x="8585200" y="440266"/>
            <a:chExt cx="14753564" cy="11183013"/>
          </a:xfrm>
        </p:grpSpPr>
        <p:sp>
          <p:nvSpPr>
            <p:cNvPr id="5" name="Dikdörtgen" title="Dekoracyjny"/>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pl-PL" noProof="0"/>
            </a:p>
          </p:txBody>
        </p:sp>
        <p:sp>
          <p:nvSpPr>
            <p:cNvPr id="6" name="OBRAZ ZASTĘPCZY" title="Dekoracyjny"/>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ma14="http://schemas.microsoft.com/office/mac/drawingml/2011/main" xmlns="" val="1"/>
              </a:ext>
            </a:extLst>
          </p:spPr>
          <p:txBody>
            <a:bodyPr lIns="0" tIns="0" rIns="0" bIns="0" rtlCol="0" anchor="ctr"/>
            <a:lstStyle>
              <a:lvl1pPr>
                <a:defRPr b="0">
                  <a:solidFill>
                    <a:srgbClr val="F3F3F3"/>
                  </a:solidFill>
                  <a:latin typeface="Raleway"/>
                  <a:ea typeface="Raleway"/>
                  <a:cs typeface="Raleway"/>
                  <a:sym typeface="Raleway"/>
                </a:defRPr>
              </a:lvl1pPr>
            </a:lstStyle>
            <a:p>
              <a:pPr rtl="0"/>
              <a:endParaRPr lang="pl-PL" noProof="0"/>
            </a:p>
          </p:txBody>
        </p:sp>
      </p:grpSp>
      <p:sp>
        <p:nvSpPr>
          <p:cNvPr id="4" name="Tekst — symbol zastępczy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rtlCol="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rtl="0"/>
            <a:r>
              <a:rPr lang="pl-PL" noProof="0"/>
              <a:t>3</a:t>
            </a:r>
          </a:p>
        </p:txBody>
      </p:sp>
      <p:sp>
        <p:nvSpPr>
          <p:cNvPr id="2" name="Tytuł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rtlCol="0">
            <a:normAutofit/>
          </a:bodyPr>
          <a:lstStyle>
            <a:lvl1pPr>
              <a:defRPr sz="6000" b="1">
                <a:solidFill>
                  <a:schemeClr val="bg1"/>
                </a:solidFill>
                <a:latin typeface="+mj-lt"/>
              </a:defRPr>
            </a:lvl1pPr>
          </a:lstStyle>
          <a:p>
            <a:pPr rtl="0"/>
            <a:r>
              <a:rPr lang="pl-PL" noProof="0"/>
              <a:t>Nagłówek sekcji</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Układ niestandardowy">
    <p:bg>
      <p:bgPr>
        <a:solidFill>
          <a:schemeClr val="bg1"/>
        </a:solidFill>
        <a:effectLst/>
      </p:bgPr>
    </p:bg>
    <p:spTree>
      <p:nvGrpSpPr>
        <p:cNvPr id="1" name=""/>
        <p:cNvGrpSpPr/>
        <p:nvPr/>
      </p:nvGrpSpPr>
      <p:grpSpPr>
        <a:xfrm>
          <a:off x="0" y="0"/>
          <a:ext cx="0" cy="0"/>
          <a:chOff x="0" y="0"/>
          <a:chExt cx="0" cy="0"/>
        </a:xfrm>
      </p:grpSpPr>
      <p:sp>
        <p:nvSpPr>
          <p:cNvPr id="16" name="Prostokąt 15" title="Dekoracyjny">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 name="Tytuł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rtlCol="0" anchor="t">
            <a:noAutofit/>
          </a:bodyPr>
          <a:lstStyle>
            <a:lvl1pPr>
              <a:defRPr sz="6600" b="1">
                <a:solidFill>
                  <a:schemeClr val="bg1"/>
                </a:solidFill>
                <a:latin typeface="+mj-lt"/>
              </a:defRPr>
            </a:lvl1pPr>
          </a:lstStyle>
          <a:p>
            <a:pPr rtl="0"/>
            <a:r>
              <a:rPr lang="pl-PL" noProof="0"/>
              <a:t>Nagłówek sekcji</a:t>
            </a:r>
          </a:p>
        </p:txBody>
      </p:sp>
      <p:sp>
        <p:nvSpPr>
          <p:cNvPr id="18" name="Tekst — symbol zastępczy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rtlCol="0" anchor="b">
            <a:noAutofit/>
          </a:bodyPr>
          <a:lstStyle>
            <a:lvl1pPr marL="0" indent="0" algn="ctr">
              <a:buNone/>
              <a:defRPr sz="25000">
                <a:solidFill>
                  <a:schemeClr val="bg1"/>
                </a:solidFill>
                <a:latin typeface="+mj-lt"/>
                <a:cs typeface="Arial" panose="020B0604020202020204" pitchFamily="34" charset="0"/>
              </a:defRPr>
            </a:lvl1pPr>
          </a:lstStyle>
          <a:p>
            <a:pPr lvl="0" rtl="0"/>
            <a:r>
              <a:rPr lang="pl-PL" noProof="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Układ niestandardowy">
    <p:bg>
      <p:bgPr>
        <a:solidFill>
          <a:schemeClr val="bg1"/>
        </a:solidFill>
        <a:effectLst/>
      </p:bgPr>
    </p:bg>
    <p:spTree>
      <p:nvGrpSpPr>
        <p:cNvPr id="1" name=""/>
        <p:cNvGrpSpPr/>
        <p:nvPr/>
      </p:nvGrpSpPr>
      <p:grpSpPr>
        <a:xfrm>
          <a:off x="0" y="0"/>
          <a:ext cx="0" cy="0"/>
          <a:chOff x="0" y="0"/>
          <a:chExt cx="0" cy="0"/>
        </a:xfrm>
      </p:grpSpPr>
      <p:sp>
        <p:nvSpPr>
          <p:cNvPr id="16" name="Prostokąt 15" title="Dekoracyjny">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 name="Tytuł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rtlCol="0" anchor="t">
            <a:noAutofit/>
          </a:bodyPr>
          <a:lstStyle>
            <a:lvl1pPr>
              <a:defRPr sz="6600" b="1">
                <a:solidFill>
                  <a:schemeClr val="bg1"/>
                </a:solidFill>
                <a:latin typeface="+mj-lt"/>
              </a:defRPr>
            </a:lvl1pPr>
          </a:lstStyle>
          <a:p>
            <a:pPr rtl="0"/>
            <a:r>
              <a:rPr lang="pl-PL" noProof="0"/>
              <a:t>Nagłówek sekcji</a:t>
            </a:r>
          </a:p>
        </p:txBody>
      </p:sp>
      <p:sp>
        <p:nvSpPr>
          <p:cNvPr id="18" name="Tekst — symbol zastępczy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rtlCol="0" anchor="b">
            <a:noAutofit/>
          </a:bodyPr>
          <a:lstStyle>
            <a:lvl1pPr marL="0" indent="0" algn="ctr">
              <a:buNone/>
              <a:defRPr sz="25000">
                <a:solidFill>
                  <a:schemeClr val="bg1"/>
                </a:solidFill>
                <a:latin typeface="+mj-lt"/>
                <a:cs typeface="Arial" panose="020B0604020202020204" pitchFamily="34" charset="0"/>
              </a:defRPr>
            </a:lvl1pPr>
          </a:lstStyle>
          <a:p>
            <a:pPr lvl="0" rtl="0"/>
            <a:r>
              <a:rPr lang="pl-PL" noProof="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Układ niestandardowy">
    <p:bg>
      <p:bgPr>
        <a:solidFill>
          <a:schemeClr val="bg1"/>
        </a:solidFill>
        <a:effectLst/>
      </p:bgPr>
    </p:bg>
    <p:spTree>
      <p:nvGrpSpPr>
        <p:cNvPr id="1" name=""/>
        <p:cNvGrpSpPr/>
        <p:nvPr/>
      </p:nvGrpSpPr>
      <p:grpSpPr>
        <a:xfrm>
          <a:off x="0" y="0"/>
          <a:ext cx="0" cy="0"/>
          <a:chOff x="0" y="0"/>
          <a:chExt cx="0" cy="0"/>
        </a:xfrm>
      </p:grpSpPr>
      <p:sp>
        <p:nvSpPr>
          <p:cNvPr id="16" name="Prostokąt 15" title="Dekoracyjny">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 name="Tytuł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rtlCol="0" anchor="t">
            <a:noAutofit/>
          </a:bodyPr>
          <a:lstStyle>
            <a:lvl1pPr>
              <a:defRPr sz="6600" b="1">
                <a:solidFill>
                  <a:schemeClr val="bg1"/>
                </a:solidFill>
                <a:latin typeface="+mj-lt"/>
              </a:defRPr>
            </a:lvl1pPr>
          </a:lstStyle>
          <a:p>
            <a:pPr rtl="0"/>
            <a:r>
              <a:rPr lang="pl-PL" noProof="0"/>
              <a:t>Nagłówek sekcji</a:t>
            </a:r>
          </a:p>
        </p:txBody>
      </p:sp>
      <p:sp>
        <p:nvSpPr>
          <p:cNvPr id="18" name="Tekst — symbol zastępczy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rtlCol="0" anchor="b">
            <a:noAutofit/>
          </a:bodyPr>
          <a:lstStyle>
            <a:lvl1pPr marL="0" indent="0" algn="ctr">
              <a:buNone/>
              <a:defRPr sz="25000">
                <a:solidFill>
                  <a:schemeClr val="bg1"/>
                </a:solidFill>
                <a:latin typeface="+mj-lt"/>
                <a:cs typeface="Arial" panose="020B0604020202020204" pitchFamily="34" charset="0"/>
              </a:defRPr>
            </a:lvl1pPr>
          </a:lstStyle>
          <a:p>
            <a:pPr lvl="0" rtl="0"/>
            <a:r>
              <a:rPr lang="pl-PL" noProof="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Układ niestandardowy">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Tytuł i zawartość">
    <p:spTree>
      <p:nvGrpSpPr>
        <p:cNvPr id="1" name=""/>
        <p:cNvGrpSpPr/>
        <p:nvPr/>
      </p:nvGrpSpPr>
      <p:grpSpPr>
        <a:xfrm>
          <a:off x="0" y="0"/>
          <a:ext cx="0" cy="0"/>
          <a:chOff x="0" y="0"/>
          <a:chExt cx="0" cy="0"/>
        </a:xfrm>
      </p:grpSpPr>
      <p:sp>
        <p:nvSpPr>
          <p:cNvPr id="7" name="Prostokąt 6" title="Dekoracyjny">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rtl="0">
              <a:lnSpc>
                <a:spcPct val="100000"/>
              </a:lnSpc>
              <a:spcBef>
                <a:spcPts val="1000"/>
              </a:spcBef>
              <a:buFontTx/>
              <a:buNone/>
            </a:pPr>
            <a:endParaRPr lang="pl-PL" sz="1400" b="0" i="0" spc="0" noProof="0">
              <a:solidFill>
                <a:schemeClr val="tx2"/>
              </a:solidFill>
              <a:latin typeface="Arial" panose="020B0604020202020204" pitchFamily="34" charset="0"/>
              <a:cs typeface="Arial" panose="020B0604020202020204" pitchFamily="34" charset="0"/>
            </a:endParaRPr>
          </a:p>
        </p:txBody>
      </p:sp>
      <p:sp>
        <p:nvSpPr>
          <p:cNvPr id="9" name="Tekst — symbol zastępczy 8">
            <a:extLst>
              <a:ext uri="{FF2B5EF4-FFF2-40B4-BE49-F238E27FC236}">
                <a16:creationId xmlns:a16="http://schemas.microsoft.com/office/drawing/2014/main" id="{A985C547-771F-4BD4-ADA8-B270DC50BDBC}"/>
              </a:ext>
            </a:extLst>
          </p:cNvPr>
          <p:cNvSpPr>
            <a:spLocks noGrp="1"/>
          </p:cNvSpPr>
          <p:nvPr>
            <p:ph type="body" sz="quarter" idx="17" hasCustomPrompt="1"/>
          </p:nvPr>
        </p:nvSpPr>
        <p:spPr>
          <a:xfrm>
            <a:off x="7718323" y="1074809"/>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6" name="Tekst — symbol zastępczy 8">
            <a:extLst>
              <a:ext uri="{FF2B5EF4-FFF2-40B4-BE49-F238E27FC236}">
                <a16:creationId xmlns:a16="http://schemas.microsoft.com/office/drawing/2014/main" id="{5726DA1D-D34F-4505-9722-98586A88D858}"/>
              </a:ext>
            </a:extLst>
          </p:cNvPr>
          <p:cNvSpPr>
            <a:spLocks noGrp="1"/>
          </p:cNvSpPr>
          <p:nvPr>
            <p:ph type="body" sz="quarter" idx="18" hasCustomPrompt="1"/>
          </p:nvPr>
        </p:nvSpPr>
        <p:spPr>
          <a:xfrm>
            <a:off x="7718323" y="2365537"/>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8" name="Tekst — symbol zastępczy 8">
            <a:extLst>
              <a:ext uri="{FF2B5EF4-FFF2-40B4-BE49-F238E27FC236}">
                <a16:creationId xmlns:a16="http://schemas.microsoft.com/office/drawing/2014/main" id="{DA05F0E8-C4BA-4839-9D3B-C830E7398021}"/>
              </a:ext>
            </a:extLst>
          </p:cNvPr>
          <p:cNvSpPr>
            <a:spLocks noGrp="1"/>
          </p:cNvSpPr>
          <p:nvPr>
            <p:ph type="body" sz="quarter" idx="19" hasCustomPrompt="1"/>
          </p:nvPr>
        </p:nvSpPr>
        <p:spPr>
          <a:xfrm>
            <a:off x="7718323" y="3656265"/>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9" name="Tekst — symbol zastępczy 8">
            <a:extLst>
              <a:ext uri="{FF2B5EF4-FFF2-40B4-BE49-F238E27FC236}">
                <a16:creationId xmlns:a16="http://schemas.microsoft.com/office/drawing/2014/main" id="{3BDE5625-360A-435B-8812-2FFD30C937B1}"/>
              </a:ext>
            </a:extLst>
          </p:cNvPr>
          <p:cNvSpPr>
            <a:spLocks noGrp="1"/>
          </p:cNvSpPr>
          <p:nvPr>
            <p:ph type="body" sz="quarter" idx="20" hasCustomPrompt="1"/>
          </p:nvPr>
        </p:nvSpPr>
        <p:spPr>
          <a:xfrm>
            <a:off x="7718323" y="4946994"/>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5" name="Obraz — symbol zastępczy 5" title="Dekoracyjny">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rtlCol="0">
            <a:normAutofit/>
          </a:bodyPr>
          <a:lstStyle>
            <a:lvl1pPr>
              <a:defRPr sz="800"/>
            </a:lvl1pPr>
          </a:lstStyle>
          <a:p>
            <a:pPr rtl="0"/>
            <a:r>
              <a:rPr lang="pl-PL" noProof="0"/>
              <a:t>Kliknij ikonę, aby dodać obraz</a:t>
            </a:r>
          </a:p>
        </p:txBody>
      </p:sp>
      <p:sp>
        <p:nvSpPr>
          <p:cNvPr id="21" name="Obraz — symbol zastępczy 5" title="Dekoracyjny">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pl-PL" noProof="0"/>
              <a:t>Kliknij ikonę, aby dodać obraz</a:t>
            </a:r>
          </a:p>
        </p:txBody>
      </p:sp>
      <p:sp>
        <p:nvSpPr>
          <p:cNvPr id="22" name="Obraz — symbol zastępczy 5" title="Dekoracyjny">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pl-PL" noProof="0"/>
              <a:t>Kliknij ikonę, aby dodać obraz</a:t>
            </a:r>
          </a:p>
        </p:txBody>
      </p:sp>
      <p:sp>
        <p:nvSpPr>
          <p:cNvPr id="23" name="Obraz — symbol zastępczy 5" title="Dekoracyjny">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pl-PL" noProof="0"/>
              <a:t>Kliknij ikonę, aby dodać obraz</a:t>
            </a:r>
          </a:p>
        </p:txBody>
      </p:sp>
      <p:sp>
        <p:nvSpPr>
          <p:cNvPr id="24" name="Tytuł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rtlCol="0" anchor="b"/>
          <a:lstStyle>
            <a:lvl1pPr>
              <a:defRPr b="1">
                <a:solidFill>
                  <a:schemeClr val="bg1"/>
                </a:solidFill>
              </a:defRPr>
            </a:lvl1pPr>
          </a:lstStyle>
          <a:p>
            <a:pPr rtl="0"/>
            <a:r>
              <a:rPr lang="pl-PL" noProof="0"/>
              <a:t>Kliknij tutaj, aby dodać tytuł slajdu w tym miejscu</a:t>
            </a:r>
          </a:p>
        </p:txBody>
      </p:sp>
      <p:sp>
        <p:nvSpPr>
          <p:cNvPr id="25" name="Tekst — symbol zastępczy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rtlCol="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pl-PL" noProof="0"/>
              <a:t>MIEJSCE NA PODTYTUŁ</a:t>
            </a:r>
          </a:p>
        </p:txBody>
      </p:sp>
      <p:sp>
        <p:nvSpPr>
          <p:cNvPr id="26" name="Tekst — symbol zastępczy 6">
            <a:extLst>
              <a:ext uri="{FF2B5EF4-FFF2-40B4-BE49-F238E27FC236}">
                <a16:creationId xmlns:a16="http://schemas.microsoft.com/office/drawing/2014/main" id="{A4E9B315-244E-41A8-B655-63FCC22CCF4C}"/>
              </a:ext>
            </a:extLst>
          </p:cNvPr>
          <p:cNvSpPr>
            <a:spLocks noGrp="1"/>
          </p:cNvSpPr>
          <p:nvPr>
            <p:ph type="body" sz="quarter" idx="11" hasCustomPrompt="1"/>
          </p:nvPr>
        </p:nvSpPr>
        <p:spPr>
          <a:xfrm>
            <a:off x="838200" y="3498661"/>
            <a:ext cx="4008438" cy="2560899"/>
          </a:xfrm>
        </p:spPr>
        <p:txBody>
          <a:bodyPr lIns="0" rtlCol="0">
            <a:noAutofit/>
          </a:bodyPr>
          <a:lstStyle>
            <a:lvl1pPr marL="0" indent="0">
              <a:lnSpc>
                <a:spcPct val="100000"/>
              </a:lnSpc>
              <a:buNone/>
              <a:defRPr sz="1400">
                <a:solidFill>
                  <a:schemeClr val="bg1"/>
                </a:solidFill>
                <a:latin typeface="+mn-lt"/>
                <a:cs typeface="Arial" panose="020B0604020202020204" pitchFamily="34" charset="0"/>
              </a:defRPr>
            </a:lvl1pPr>
          </a:lstStyle>
          <a:p>
            <a:pPr lvl="0" rtl="0"/>
            <a:r>
              <a:rPr lang="pl-PL" noProof="0"/>
              <a:t>Kliknij, aby edytować style wzorców tekstu</a:t>
            </a:r>
          </a:p>
        </p:txBody>
      </p:sp>
      <p:sp>
        <p:nvSpPr>
          <p:cNvPr id="27" name="Kształt 62" title="Dekoracyjny">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solidFill>
                <a:schemeClr val="bg1"/>
              </a:solidFill>
              <a:latin typeface="Calibri Light" panose="020F0302020204030204" pitchFamily="34" charset="0"/>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Tytuł i zawartość">
    <p:spTree>
      <p:nvGrpSpPr>
        <p:cNvPr id="1" name=""/>
        <p:cNvGrpSpPr/>
        <p:nvPr/>
      </p:nvGrpSpPr>
      <p:grpSpPr>
        <a:xfrm>
          <a:off x="0" y="0"/>
          <a:ext cx="0" cy="0"/>
          <a:chOff x="0" y="0"/>
          <a:chExt cx="0" cy="0"/>
        </a:xfrm>
      </p:grpSpPr>
      <p:sp>
        <p:nvSpPr>
          <p:cNvPr id="9" name="Tekst — symbol zastępczy 8">
            <a:extLst>
              <a:ext uri="{FF2B5EF4-FFF2-40B4-BE49-F238E27FC236}">
                <a16:creationId xmlns:a16="http://schemas.microsoft.com/office/drawing/2014/main" id="{A985C547-771F-4BD4-ADA8-B270DC50BDBC}"/>
              </a:ext>
            </a:extLst>
          </p:cNvPr>
          <p:cNvSpPr>
            <a:spLocks noGrp="1"/>
          </p:cNvSpPr>
          <p:nvPr>
            <p:ph type="body" sz="quarter" idx="17" hasCustomPrompt="1"/>
          </p:nvPr>
        </p:nvSpPr>
        <p:spPr>
          <a:xfrm>
            <a:off x="7718323" y="1058980"/>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6" name="Tekst — symbol zastępczy 8">
            <a:extLst>
              <a:ext uri="{FF2B5EF4-FFF2-40B4-BE49-F238E27FC236}">
                <a16:creationId xmlns:a16="http://schemas.microsoft.com/office/drawing/2014/main" id="{5726DA1D-D34F-4505-9722-98586A88D858}"/>
              </a:ext>
            </a:extLst>
          </p:cNvPr>
          <p:cNvSpPr>
            <a:spLocks noGrp="1"/>
          </p:cNvSpPr>
          <p:nvPr>
            <p:ph type="body" sz="quarter" idx="18" hasCustomPrompt="1"/>
          </p:nvPr>
        </p:nvSpPr>
        <p:spPr>
          <a:xfrm>
            <a:off x="7718323" y="2365537"/>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8" name="Tekst — symbol zastępczy 8">
            <a:extLst>
              <a:ext uri="{FF2B5EF4-FFF2-40B4-BE49-F238E27FC236}">
                <a16:creationId xmlns:a16="http://schemas.microsoft.com/office/drawing/2014/main" id="{DA05F0E8-C4BA-4839-9D3B-C830E7398021}"/>
              </a:ext>
            </a:extLst>
          </p:cNvPr>
          <p:cNvSpPr>
            <a:spLocks noGrp="1"/>
          </p:cNvSpPr>
          <p:nvPr>
            <p:ph type="body" sz="quarter" idx="19" hasCustomPrompt="1"/>
          </p:nvPr>
        </p:nvSpPr>
        <p:spPr>
          <a:xfrm>
            <a:off x="7718323" y="3656265"/>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9" name="Tekst — symbol zastępczy 8">
            <a:extLst>
              <a:ext uri="{FF2B5EF4-FFF2-40B4-BE49-F238E27FC236}">
                <a16:creationId xmlns:a16="http://schemas.microsoft.com/office/drawing/2014/main" id="{3BDE5625-360A-435B-8812-2FFD30C937B1}"/>
              </a:ext>
            </a:extLst>
          </p:cNvPr>
          <p:cNvSpPr>
            <a:spLocks noGrp="1"/>
          </p:cNvSpPr>
          <p:nvPr>
            <p:ph type="body" sz="quarter" idx="20" hasCustomPrompt="1"/>
          </p:nvPr>
        </p:nvSpPr>
        <p:spPr>
          <a:xfrm>
            <a:off x="7718323" y="4946994"/>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4" name="Tytuł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rtlCol="0" anchor="b"/>
          <a:lstStyle>
            <a:lvl1pPr>
              <a:defRPr b="1"/>
            </a:lvl1pPr>
          </a:lstStyle>
          <a:p>
            <a:pPr rtl="0"/>
            <a:r>
              <a:rPr lang="pl-PL" noProof="0"/>
              <a:t>Kliknij tutaj, aby dodać tytuł slajdu w tym miejscu</a:t>
            </a:r>
          </a:p>
        </p:txBody>
      </p:sp>
      <p:sp>
        <p:nvSpPr>
          <p:cNvPr id="20" name="Tekst — symbol zastępczy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pl-PL" noProof="0"/>
              <a:t>MIEJSCE NA PODTYTUŁ</a:t>
            </a:r>
          </a:p>
        </p:txBody>
      </p:sp>
      <p:sp>
        <p:nvSpPr>
          <p:cNvPr id="24" name="Tekst — symbol zastępczy 6">
            <a:extLst>
              <a:ext uri="{FF2B5EF4-FFF2-40B4-BE49-F238E27FC236}">
                <a16:creationId xmlns:a16="http://schemas.microsoft.com/office/drawing/2014/main" id="{A4E9B315-244E-41A8-B655-63FCC22CCF4C}"/>
              </a:ext>
            </a:extLst>
          </p:cNvPr>
          <p:cNvSpPr>
            <a:spLocks noGrp="1"/>
          </p:cNvSpPr>
          <p:nvPr>
            <p:ph type="body" sz="quarter" idx="11" hasCustomPrompt="1"/>
          </p:nvPr>
        </p:nvSpPr>
        <p:spPr>
          <a:xfrm>
            <a:off x="838200" y="3498661"/>
            <a:ext cx="4008438" cy="2560899"/>
          </a:xfrm>
        </p:spPr>
        <p:txBody>
          <a:bodyPr lIns="0" rtlCol="0">
            <a:noAutofit/>
          </a:bodyPr>
          <a:lstStyle>
            <a:lvl1pPr marL="0" indent="0">
              <a:lnSpc>
                <a:spcPct val="100000"/>
              </a:lnSpc>
              <a:buNone/>
              <a:defRPr sz="1400">
                <a:latin typeface="+mn-lt"/>
                <a:cs typeface="Arial" panose="020B0604020202020204" pitchFamily="34" charset="0"/>
              </a:defRPr>
            </a:lvl1pPr>
          </a:lstStyle>
          <a:p>
            <a:pPr lvl="0" rtl="0"/>
            <a:r>
              <a:rPr lang="pl-PL" noProof="0"/>
              <a:t>Kliknij, aby edytować style wzorców tekstu</a:t>
            </a:r>
          </a:p>
        </p:txBody>
      </p:sp>
      <p:sp>
        <p:nvSpPr>
          <p:cNvPr id="25" name="Kształt 62" title="Dekoracyjny">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
        <p:nvSpPr>
          <p:cNvPr id="2" name="Ow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17" name="Ow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6" name="Ow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7" name="Ow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4" name="Obraz — symbol zastępczy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rtlCol="0" anchor="ctr">
            <a:normAutofit/>
          </a:bodyPr>
          <a:lstStyle>
            <a:lvl1pPr marL="0" indent="0" algn="ctr">
              <a:buNone/>
              <a:defRPr sz="700">
                <a:solidFill>
                  <a:schemeClr val="bg1"/>
                </a:solidFill>
              </a:defRPr>
            </a:lvl1pPr>
          </a:lstStyle>
          <a:p>
            <a:pPr rtl="0"/>
            <a:r>
              <a:rPr lang="pl-PL" noProof="0"/>
              <a:t>Kliknij ikonę, aby dodać obraz</a:t>
            </a:r>
          </a:p>
        </p:txBody>
      </p:sp>
      <p:sp>
        <p:nvSpPr>
          <p:cNvPr id="28" name="Obraz — symbol zastępczy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rtlCol="0" anchor="ctr">
            <a:normAutofit/>
          </a:bodyPr>
          <a:lstStyle>
            <a:lvl1pPr marL="0" indent="0" algn="ctr">
              <a:buNone/>
              <a:defRPr sz="700">
                <a:solidFill>
                  <a:schemeClr val="bg1"/>
                </a:solidFill>
              </a:defRPr>
            </a:lvl1pPr>
          </a:lstStyle>
          <a:p>
            <a:pPr rtl="0"/>
            <a:r>
              <a:rPr lang="pl-PL" noProof="0"/>
              <a:t>Kliknij ikonę, aby dodać obraz</a:t>
            </a:r>
          </a:p>
        </p:txBody>
      </p:sp>
      <p:sp>
        <p:nvSpPr>
          <p:cNvPr id="29" name="Obraz — symbol zastępczy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rtlCol="0" anchor="ctr">
            <a:normAutofit/>
          </a:bodyPr>
          <a:lstStyle>
            <a:lvl1pPr marL="0" indent="0" algn="ctr">
              <a:buNone/>
              <a:defRPr sz="700">
                <a:solidFill>
                  <a:schemeClr val="bg1"/>
                </a:solidFill>
              </a:defRPr>
            </a:lvl1pPr>
          </a:lstStyle>
          <a:p>
            <a:pPr rtl="0"/>
            <a:r>
              <a:rPr lang="pl-PL" noProof="0"/>
              <a:t>Kliknij ikonę, aby dodać obraz</a:t>
            </a:r>
          </a:p>
        </p:txBody>
      </p:sp>
      <p:sp>
        <p:nvSpPr>
          <p:cNvPr id="30" name="Obraz — symbol zastępczy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rtlCol="0" anchor="ctr">
            <a:normAutofit/>
          </a:bodyPr>
          <a:lstStyle>
            <a:lvl1pPr marL="0" indent="0" algn="ctr">
              <a:buNone/>
              <a:defRPr sz="700">
                <a:solidFill>
                  <a:schemeClr val="bg1"/>
                </a:solidFill>
              </a:defRPr>
            </a:lvl1pPr>
          </a:lstStyle>
          <a:p>
            <a:pPr rtl="0"/>
            <a:r>
              <a:rPr lang="pl-PL" noProof="0"/>
              <a:t>Kliknij ikonę, aby dodać obraz</a:t>
            </a:r>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Tytuł i zawartość">
    <p:spTree>
      <p:nvGrpSpPr>
        <p:cNvPr id="1" name=""/>
        <p:cNvGrpSpPr/>
        <p:nvPr/>
      </p:nvGrpSpPr>
      <p:grpSpPr>
        <a:xfrm>
          <a:off x="0" y="0"/>
          <a:ext cx="0" cy="0"/>
          <a:chOff x="0" y="0"/>
          <a:chExt cx="0" cy="0"/>
        </a:xfrm>
      </p:grpSpPr>
      <p:sp>
        <p:nvSpPr>
          <p:cNvPr id="7" name="Prostokąt 6" title="Dekoracyjny">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rtl="0">
              <a:lnSpc>
                <a:spcPct val="100000"/>
              </a:lnSpc>
              <a:spcBef>
                <a:spcPts val="1000"/>
              </a:spcBef>
              <a:buFontTx/>
              <a:buNone/>
            </a:pPr>
            <a:endParaRPr lang="pl-PL" sz="1400" b="0" i="0" spc="0" noProof="0">
              <a:solidFill>
                <a:schemeClr val="tx2"/>
              </a:solidFill>
              <a:latin typeface="Arial" panose="020B0604020202020204" pitchFamily="34" charset="0"/>
              <a:cs typeface="Arial" panose="020B0604020202020204" pitchFamily="34" charset="0"/>
            </a:endParaRPr>
          </a:p>
        </p:txBody>
      </p:sp>
      <p:sp>
        <p:nvSpPr>
          <p:cNvPr id="10" name="Tytuł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rtlCol="0" anchor="b">
            <a:normAutofit/>
          </a:bodyPr>
          <a:lstStyle>
            <a:lvl1pPr algn="ctr">
              <a:defRPr sz="4000" b="1"/>
            </a:lvl1pPr>
          </a:lstStyle>
          <a:p>
            <a:pPr rtl="0"/>
            <a:r>
              <a:rPr lang="pl-PL" noProof="0"/>
              <a:t>Kliknij tutaj, aby dodać tytuł slajdu w tym miejscu</a:t>
            </a:r>
          </a:p>
        </p:txBody>
      </p:sp>
      <p:sp>
        <p:nvSpPr>
          <p:cNvPr id="6" name="Obraz — symbol zastępczy 5" title="Dekoracyjny">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rtlCol="0">
            <a:normAutofit/>
          </a:bodyPr>
          <a:lstStyle>
            <a:lvl1pPr>
              <a:defRPr sz="800"/>
            </a:lvl1pPr>
          </a:lstStyle>
          <a:p>
            <a:pPr rtl="0"/>
            <a:r>
              <a:rPr lang="pl-PL" noProof="0"/>
              <a:t>Kliknij ikonę, aby dodać obraz</a:t>
            </a:r>
          </a:p>
        </p:txBody>
      </p:sp>
      <p:sp>
        <p:nvSpPr>
          <p:cNvPr id="11" name="Obraz — symbol zastępczy 5" title="Dekoracyjny">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pl-PL" noProof="0"/>
              <a:t>Kliknij ikonę, aby dodać obraz</a:t>
            </a:r>
          </a:p>
        </p:txBody>
      </p:sp>
      <p:sp>
        <p:nvSpPr>
          <p:cNvPr id="13" name="Obraz — symbol zastępczy 5" title="Dekoracyjny">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pl-PL" noProof="0"/>
              <a:t>Kliknij ikonę, aby dodać obraz</a:t>
            </a:r>
          </a:p>
        </p:txBody>
      </p:sp>
      <p:sp>
        <p:nvSpPr>
          <p:cNvPr id="14" name="Obraz — symbol zastępczy 5" title="Dekoracyjny">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pl-PL" noProof="0"/>
              <a:t>Kliknij ikonę, aby dodać obraz</a:t>
            </a:r>
          </a:p>
        </p:txBody>
      </p:sp>
      <p:sp>
        <p:nvSpPr>
          <p:cNvPr id="9" name="Tekst — symbol zastępczy 8">
            <a:extLst>
              <a:ext uri="{FF2B5EF4-FFF2-40B4-BE49-F238E27FC236}">
                <a16:creationId xmlns:a16="http://schemas.microsoft.com/office/drawing/2014/main" id="{A985C547-771F-4BD4-ADA8-B270DC50BDBC}"/>
              </a:ext>
            </a:extLst>
          </p:cNvPr>
          <p:cNvSpPr>
            <a:spLocks noGrp="1"/>
          </p:cNvSpPr>
          <p:nvPr>
            <p:ph type="body" sz="quarter" idx="17" hasCustomPrompt="1"/>
          </p:nvPr>
        </p:nvSpPr>
        <p:spPr>
          <a:xfrm>
            <a:off x="630780" y="3920809"/>
            <a:ext cx="2469806" cy="731694"/>
          </a:xfrm>
        </p:spPr>
        <p:txBody>
          <a:bodyPr rtlCol="0" anchor="t">
            <a:normAutofit/>
          </a:bodyPr>
          <a:lstStyle>
            <a:lvl1pPr marL="0" indent="0" algn="ctr">
              <a:buNone/>
              <a:defRPr sz="1400">
                <a:solidFill>
                  <a:schemeClr val="bg1"/>
                </a:solidFill>
              </a:defRPr>
            </a:lvl1pPr>
          </a:lstStyle>
          <a:p>
            <a:pPr lvl="0" rtl="0"/>
            <a:r>
              <a:rPr lang="pl-PL" noProof="0"/>
              <a:t>Kliknij, aby edytować style wzorców tekstu</a:t>
            </a:r>
          </a:p>
        </p:txBody>
      </p:sp>
      <p:sp>
        <p:nvSpPr>
          <p:cNvPr id="16" name="Tekst — symbol zastępczy 8">
            <a:extLst>
              <a:ext uri="{FF2B5EF4-FFF2-40B4-BE49-F238E27FC236}">
                <a16:creationId xmlns:a16="http://schemas.microsoft.com/office/drawing/2014/main" id="{5726DA1D-D34F-4505-9722-98586A88D858}"/>
              </a:ext>
            </a:extLst>
          </p:cNvPr>
          <p:cNvSpPr>
            <a:spLocks noGrp="1"/>
          </p:cNvSpPr>
          <p:nvPr>
            <p:ph type="body" sz="quarter" idx="18" hasCustomPrompt="1"/>
          </p:nvPr>
        </p:nvSpPr>
        <p:spPr>
          <a:xfrm>
            <a:off x="3476825" y="3923752"/>
            <a:ext cx="2469806" cy="731694"/>
          </a:xfrm>
        </p:spPr>
        <p:txBody>
          <a:bodyPr rtlCol="0" anchor="t">
            <a:normAutofit/>
          </a:bodyPr>
          <a:lstStyle>
            <a:lvl1pPr marL="0" indent="0" algn="ctr">
              <a:buNone/>
              <a:defRPr sz="1400">
                <a:solidFill>
                  <a:schemeClr val="bg1"/>
                </a:solidFill>
              </a:defRPr>
            </a:lvl1pPr>
          </a:lstStyle>
          <a:p>
            <a:pPr lvl="0" rtl="0"/>
            <a:r>
              <a:rPr lang="pl-PL" noProof="0"/>
              <a:t>Kliknij, aby edytować style wzorców tekstu</a:t>
            </a:r>
          </a:p>
        </p:txBody>
      </p:sp>
      <p:sp>
        <p:nvSpPr>
          <p:cNvPr id="18" name="Tekst — symbol zastępczy 8">
            <a:extLst>
              <a:ext uri="{FF2B5EF4-FFF2-40B4-BE49-F238E27FC236}">
                <a16:creationId xmlns:a16="http://schemas.microsoft.com/office/drawing/2014/main" id="{DA05F0E8-C4BA-4839-9D3B-C830E7398021}"/>
              </a:ext>
            </a:extLst>
          </p:cNvPr>
          <p:cNvSpPr>
            <a:spLocks noGrp="1"/>
          </p:cNvSpPr>
          <p:nvPr>
            <p:ph type="body" sz="quarter" idx="19" hasCustomPrompt="1"/>
          </p:nvPr>
        </p:nvSpPr>
        <p:spPr>
          <a:xfrm>
            <a:off x="6322870" y="3920809"/>
            <a:ext cx="2469806" cy="731694"/>
          </a:xfrm>
        </p:spPr>
        <p:txBody>
          <a:bodyPr rtlCol="0" anchor="t">
            <a:normAutofit/>
          </a:bodyPr>
          <a:lstStyle>
            <a:lvl1pPr marL="0" indent="0" algn="ctr">
              <a:buNone/>
              <a:defRPr sz="1400">
                <a:solidFill>
                  <a:schemeClr val="bg1"/>
                </a:solidFill>
              </a:defRPr>
            </a:lvl1pPr>
          </a:lstStyle>
          <a:p>
            <a:pPr lvl="0" rtl="0"/>
            <a:r>
              <a:rPr lang="pl-PL" noProof="0"/>
              <a:t>Kliknij, aby edytować style wzorców tekstu</a:t>
            </a:r>
          </a:p>
        </p:txBody>
      </p:sp>
      <p:sp>
        <p:nvSpPr>
          <p:cNvPr id="19" name="Tekst — symbol zastępczy 8">
            <a:extLst>
              <a:ext uri="{FF2B5EF4-FFF2-40B4-BE49-F238E27FC236}">
                <a16:creationId xmlns:a16="http://schemas.microsoft.com/office/drawing/2014/main" id="{3BDE5625-360A-435B-8812-2FFD30C937B1}"/>
              </a:ext>
            </a:extLst>
          </p:cNvPr>
          <p:cNvSpPr>
            <a:spLocks noGrp="1"/>
          </p:cNvSpPr>
          <p:nvPr>
            <p:ph type="body" sz="quarter" idx="20" hasCustomPrompt="1"/>
          </p:nvPr>
        </p:nvSpPr>
        <p:spPr>
          <a:xfrm>
            <a:off x="9168916" y="3916626"/>
            <a:ext cx="2469806" cy="731694"/>
          </a:xfrm>
        </p:spPr>
        <p:txBody>
          <a:bodyPr rtlCol="0" anchor="t">
            <a:normAutofit/>
          </a:bodyPr>
          <a:lstStyle>
            <a:lvl1pPr marL="0" indent="0" algn="ctr">
              <a:buNone/>
              <a:defRPr sz="1400">
                <a:solidFill>
                  <a:schemeClr val="bg1"/>
                </a:solidFill>
              </a:defRPr>
            </a:lvl1pPr>
          </a:lstStyle>
          <a:p>
            <a:pPr lvl="0" rtl="0"/>
            <a:r>
              <a:rPr lang="pl-PL" noProof="0"/>
              <a:t>Kliknij, aby edytować style wzorców tekstu</a:t>
            </a:r>
          </a:p>
        </p:txBody>
      </p:sp>
      <p:sp>
        <p:nvSpPr>
          <p:cNvPr id="20" name="Tekst — symbol zastępczy 6">
            <a:extLst>
              <a:ext uri="{FF2B5EF4-FFF2-40B4-BE49-F238E27FC236}">
                <a16:creationId xmlns:a16="http://schemas.microsoft.com/office/drawing/2014/main" id="{A4E9B315-244E-41A8-B655-63FCC22CCF4C}"/>
              </a:ext>
            </a:extLst>
          </p:cNvPr>
          <p:cNvSpPr>
            <a:spLocks noGrp="1"/>
          </p:cNvSpPr>
          <p:nvPr>
            <p:ph type="body" sz="quarter" idx="11" hasCustomPrompt="1"/>
          </p:nvPr>
        </p:nvSpPr>
        <p:spPr>
          <a:xfrm>
            <a:off x="668544" y="1489701"/>
            <a:ext cx="10854914" cy="541483"/>
          </a:xfrm>
        </p:spPr>
        <p:txBody>
          <a:bodyPr lIns="0" rtlCol="0">
            <a:noAutofit/>
          </a:bodyPr>
          <a:lstStyle>
            <a:lvl1pPr marL="0" indent="0" algn="ctr">
              <a:lnSpc>
                <a:spcPct val="100000"/>
              </a:lnSpc>
              <a:buNone/>
              <a:defRPr sz="1400">
                <a:latin typeface="+mj-lt"/>
                <a:cs typeface="Arial" panose="020B0604020202020204" pitchFamily="34" charset="0"/>
              </a:defRPr>
            </a:lvl1pPr>
          </a:lstStyle>
          <a:p>
            <a:pPr lvl="0" rtl="0"/>
            <a:r>
              <a:rPr lang="pl-PL" noProof="0"/>
              <a:t>Kliknij, aby edytować style wzorców tekstu</a:t>
            </a:r>
          </a:p>
        </p:txBody>
      </p:sp>
      <p:sp>
        <p:nvSpPr>
          <p:cNvPr id="15" name="Kształt 62" title="Dekoracyjny">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lajd tytułowy ze zdjęciem">
    <p:bg>
      <p:bgPr>
        <a:solidFill>
          <a:schemeClr val="accent1"/>
        </a:solidFill>
        <a:effectLst/>
      </p:bgPr>
    </p:bg>
    <p:spTree>
      <p:nvGrpSpPr>
        <p:cNvPr id="1" name=""/>
        <p:cNvGrpSpPr/>
        <p:nvPr/>
      </p:nvGrpSpPr>
      <p:grpSpPr>
        <a:xfrm>
          <a:off x="0" y="0"/>
          <a:ext cx="0" cy="0"/>
          <a:chOff x="0" y="0"/>
          <a:chExt cx="0" cy="0"/>
        </a:xfrm>
      </p:grpSpPr>
      <p:sp>
        <p:nvSpPr>
          <p:cNvPr id="6" name="Tytuł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rtlCol="0" anchor="t">
            <a:noAutofit/>
          </a:bodyPr>
          <a:lstStyle>
            <a:lvl1pPr algn="ctr">
              <a:defRPr sz="5000" b="1">
                <a:solidFill>
                  <a:schemeClr val="bg1"/>
                </a:solidFill>
                <a:latin typeface="+mj-lt"/>
              </a:defRPr>
            </a:lvl1pPr>
          </a:lstStyle>
          <a:p>
            <a:pPr rtl="0"/>
            <a:r>
              <a:rPr lang="pl-PL" noProof="0"/>
              <a:t>KLIKNIJ, ABY DODAĆ TYTUŁ</a:t>
            </a:r>
          </a:p>
        </p:txBody>
      </p:sp>
      <p:sp>
        <p:nvSpPr>
          <p:cNvPr id="13" name="Tekst — symbol zastępczy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pl-PL" noProof="0"/>
              <a:t>PODTYTUŁ W TYM MIEJSCU</a:t>
            </a:r>
          </a:p>
        </p:txBody>
      </p:sp>
      <p:sp>
        <p:nvSpPr>
          <p:cNvPr id="5" name="Kształt 62" title="Dekoracyjny">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
        <p:nvSpPr>
          <p:cNvPr id="7" name="Prostokąt 6" title="Dekoracyjny"/>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ytuł i zawartość">
    <p:spTree>
      <p:nvGrpSpPr>
        <p:cNvPr id="1" name=""/>
        <p:cNvGrpSpPr/>
        <p:nvPr/>
      </p:nvGrpSpPr>
      <p:grpSpPr>
        <a:xfrm>
          <a:off x="0" y="0"/>
          <a:ext cx="0" cy="0"/>
          <a:chOff x="0" y="0"/>
          <a:chExt cx="0" cy="0"/>
        </a:xfrm>
      </p:grpSpPr>
      <p:sp>
        <p:nvSpPr>
          <p:cNvPr id="9" name="Tekst — symbol zastępczy 8">
            <a:extLst>
              <a:ext uri="{FF2B5EF4-FFF2-40B4-BE49-F238E27FC236}">
                <a16:creationId xmlns:a16="http://schemas.microsoft.com/office/drawing/2014/main" id="{A985C547-771F-4BD4-ADA8-B270DC50BDBC}"/>
              </a:ext>
            </a:extLst>
          </p:cNvPr>
          <p:cNvSpPr>
            <a:spLocks noGrp="1"/>
          </p:cNvSpPr>
          <p:nvPr>
            <p:ph type="body" sz="quarter" idx="17" hasCustomPrompt="1"/>
          </p:nvPr>
        </p:nvSpPr>
        <p:spPr>
          <a:xfrm>
            <a:off x="630780" y="4601529"/>
            <a:ext cx="2469806" cy="1562154"/>
          </a:xfrm>
        </p:spPr>
        <p:txBody>
          <a:bodyPr rtlCol="0" anchor="t">
            <a:normAutofit/>
          </a:bodyPr>
          <a:lstStyle>
            <a:lvl1pPr marL="0" indent="0" algn="ctr">
              <a:buNone/>
              <a:defRPr sz="1400"/>
            </a:lvl1pPr>
          </a:lstStyle>
          <a:p>
            <a:pPr lvl="0" rtl="0"/>
            <a:r>
              <a:rPr lang="pl-PL" noProof="0"/>
              <a:t>Kliknij, aby edytować style wzorców tekstu</a:t>
            </a:r>
          </a:p>
        </p:txBody>
      </p:sp>
      <p:sp>
        <p:nvSpPr>
          <p:cNvPr id="16" name="Tekst — symbol zastępczy 8">
            <a:extLst>
              <a:ext uri="{FF2B5EF4-FFF2-40B4-BE49-F238E27FC236}">
                <a16:creationId xmlns:a16="http://schemas.microsoft.com/office/drawing/2014/main" id="{5726DA1D-D34F-4505-9722-98586A88D858}"/>
              </a:ext>
            </a:extLst>
          </p:cNvPr>
          <p:cNvSpPr>
            <a:spLocks noGrp="1"/>
          </p:cNvSpPr>
          <p:nvPr>
            <p:ph type="body" sz="quarter" idx="18" hasCustomPrompt="1"/>
          </p:nvPr>
        </p:nvSpPr>
        <p:spPr>
          <a:xfrm>
            <a:off x="3476825" y="4604472"/>
            <a:ext cx="2469806" cy="1562154"/>
          </a:xfrm>
        </p:spPr>
        <p:txBody>
          <a:bodyPr rtlCol="0" anchor="t">
            <a:normAutofit/>
          </a:bodyPr>
          <a:lstStyle>
            <a:lvl1pPr marL="0" indent="0" algn="ctr">
              <a:buNone/>
              <a:defRPr sz="1400"/>
            </a:lvl1pPr>
          </a:lstStyle>
          <a:p>
            <a:pPr lvl="0" rtl="0"/>
            <a:r>
              <a:rPr lang="pl-PL" noProof="0"/>
              <a:t>Kliknij, aby edytować style wzorców tekstu</a:t>
            </a:r>
          </a:p>
        </p:txBody>
      </p:sp>
      <p:sp>
        <p:nvSpPr>
          <p:cNvPr id="18" name="Tekst — symbol zastępczy 8">
            <a:extLst>
              <a:ext uri="{FF2B5EF4-FFF2-40B4-BE49-F238E27FC236}">
                <a16:creationId xmlns:a16="http://schemas.microsoft.com/office/drawing/2014/main" id="{DA05F0E8-C4BA-4839-9D3B-C830E7398021}"/>
              </a:ext>
            </a:extLst>
          </p:cNvPr>
          <p:cNvSpPr>
            <a:spLocks noGrp="1"/>
          </p:cNvSpPr>
          <p:nvPr>
            <p:ph type="body" sz="quarter" idx="19" hasCustomPrompt="1"/>
          </p:nvPr>
        </p:nvSpPr>
        <p:spPr>
          <a:xfrm>
            <a:off x="6322870" y="4601529"/>
            <a:ext cx="2469806" cy="1562154"/>
          </a:xfrm>
        </p:spPr>
        <p:txBody>
          <a:bodyPr rtlCol="0" anchor="t">
            <a:normAutofit/>
          </a:bodyPr>
          <a:lstStyle>
            <a:lvl1pPr marL="0" indent="0" algn="ctr">
              <a:buNone/>
              <a:defRPr sz="1400"/>
            </a:lvl1pPr>
          </a:lstStyle>
          <a:p>
            <a:pPr lvl="0" rtl="0"/>
            <a:r>
              <a:rPr lang="pl-PL" noProof="0"/>
              <a:t>Kliknij, aby edytować style wzorców tekstu</a:t>
            </a:r>
          </a:p>
        </p:txBody>
      </p:sp>
      <p:sp>
        <p:nvSpPr>
          <p:cNvPr id="19" name="Tekst — symbol zastępczy 8">
            <a:extLst>
              <a:ext uri="{FF2B5EF4-FFF2-40B4-BE49-F238E27FC236}">
                <a16:creationId xmlns:a16="http://schemas.microsoft.com/office/drawing/2014/main" id="{3BDE5625-360A-435B-8812-2FFD30C937B1}"/>
              </a:ext>
            </a:extLst>
          </p:cNvPr>
          <p:cNvSpPr>
            <a:spLocks noGrp="1"/>
          </p:cNvSpPr>
          <p:nvPr>
            <p:ph type="body" sz="quarter" idx="20" hasCustomPrompt="1"/>
          </p:nvPr>
        </p:nvSpPr>
        <p:spPr>
          <a:xfrm>
            <a:off x="9168916" y="4597346"/>
            <a:ext cx="2469806" cy="1562154"/>
          </a:xfrm>
        </p:spPr>
        <p:txBody>
          <a:bodyPr rtlCol="0" anchor="t">
            <a:normAutofit/>
          </a:bodyPr>
          <a:lstStyle>
            <a:lvl1pPr marL="0" indent="0" algn="ctr">
              <a:buNone/>
              <a:defRPr sz="1400"/>
            </a:lvl1pPr>
          </a:lstStyle>
          <a:p>
            <a:pPr lvl="0" rtl="0"/>
            <a:r>
              <a:rPr lang="pl-PL" noProof="0"/>
              <a:t>Kliknij, aby edytować style wzorców tekstu</a:t>
            </a:r>
          </a:p>
        </p:txBody>
      </p:sp>
      <p:sp>
        <p:nvSpPr>
          <p:cNvPr id="12" name="Tytuł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rtlCol="0" anchor="b">
            <a:normAutofit/>
          </a:bodyPr>
          <a:lstStyle>
            <a:lvl1pPr algn="ctr">
              <a:defRPr sz="4000" b="1"/>
            </a:lvl1pPr>
          </a:lstStyle>
          <a:p>
            <a:pPr rtl="0"/>
            <a:r>
              <a:rPr lang="pl-PL" noProof="0"/>
              <a:t>Kliknij tutaj, aby dodać tytuł slajdu w tym miejscu</a:t>
            </a:r>
          </a:p>
        </p:txBody>
      </p:sp>
      <p:sp>
        <p:nvSpPr>
          <p:cNvPr id="15" name="Tekst — symbol zastępczy 6">
            <a:extLst>
              <a:ext uri="{FF2B5EF4-FFF2-40B4-BE49-F238E27FC236}">
                <a16:creationId xmlns:a16="http://schemas.microsoft.com/office/drawing/2014/main" id="{A4E9B315-244E-41A8-B655-63FCC22CCF4C}"/>
              </a:ext>
            </a:extLst>
          </p:cNvPr>
          <p:cNvSpPr>
            <a:spLocks noGrp="1"/>
          </p:cNvSpPr>
          <p:nvPr>
            <p:ph type="body" sz="quarter" idx="11" hasCustomPrompt="1"/>
          </p:nvPr>
        </p:nvSpPr>
        <p:spPr>
          <a:xfrm>
            <a:off x="668544" y="1489701"/>
            <a:ext cx="10854914" cy="731691"/>
          </a:xfrm>
        </p:spPr>
        <p:txBody>
          <a:bodyPr lIns="0" rtlCol="0">
            <a:noAutofit/>
          </a:bodyPr>
          <a:lstStyle>
            <a:lvl1pPr marL="0" indent="0" algn="ctr">
              <a:lnSpc>
                <a:spcPct val="100000"/>
              </a:lnSpc>
              <a:buNone/>
              <a:defRPr sz="1400">
                <a:latin typeface="+mj-lt"/>
                <a:cs typeface="Arial" panose="020B0604020202020204" pitchFamily="34" charset="0"/>
              </a:defRPr>
            </a:lvl1pPr>
          </a:lstStyle>
          <a:p>
            <a:pPr lvl="0" rtl="0"/>
            <a:r>
              <a:rPr lang="pl-PL" noProof="0"/>
              <a:t>Kliknij, aby edytować style wzorców tekstu</a:t>
            </a:r>
          </a:p>
        </p:txBody>
      </p:sp>
      <p:sp>
        <p:nvSpPr>
          <p:cNvPr id="17" name="Kształt 62" title="Dekoracyjny">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
        <p:nvSpPr>
          <p:cNvPr id="20" name="Ow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1" name="Ow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2" name="Ow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3" name="Ow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4" name="Obraz — symbol zastępczy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rtlCol="0" anchor="t">
            <a:normAutofit/>
          </a:bodyPr>
          <a:lstStyle>
            <a:lvl1pPr marL="0" indent="0" algn="ctr">
              <a:buNone/>
              <a:defRPr sz="1200">
                <a:solidFill>
                  <a:schemeClr val="bg1"/>
                </a:solidFill>
              </a:defRPr>
            </a:lvl1pPr>
          </a:lstStyle>
          <a:p>
            <a:pPr rtl="0"/>
            <a:r>
              <a:rPr lang="pl-PL" noProof="0"/>
              <a:t>Kliknij ikonę, aby dodać obraz</a:t>
            </a:r>
          </a:p>
        </p:txBody>
      </p:sp>
      <p:sp>
        <p:nvSpPr>
          <p:cNvPr id="25" name="Obraz — symbol zastępczy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rtlCol="0" anchor="t">
            <a:normAutofit/>
          </a:bodyPr>
          <a:lstStyle>
            <a:lvl1pPr marL="0" indent="0" algn="ctr">
              <a:buNone/>
              <a:defRPr sz="1200">
                <a:solidFill>
                  <a:schemeClr val="bg1"/>
                </a:solidFill>
              </a:defRPr>
            </a:lvl1pPr>
          </a:lstStyle>
          <a:p>
            <a:pPr rtl="0"/>
            <a:r>
              <a:rPr lang="pl-PL" noProof="0"/>
              <a:t>Kliknij ikonę, aby dodać obraz</a:t>
            </a:r>
          </a:p>
        </p:txBody>
      </p:sp>
      <p:sp>
        <p:nvSpPr>
          <p:cNvPr id="26" name="Obraz — symbol zastępczy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rtlCol="0" anchor="t">
            <a:normAutofit/>
          </a:bodyPr>
          <a:lstStyle>
            <a:lvl1pPr marL="0" indent="0" algn="ctr">
              <a:buNone/>
              <a:defRPr sz="1200">
                <a:solidFill>
                  <a:schemeClr val="bg1"/>
                </a:solidFill>
              </a:defRPr>
            </a:lvl1pPr>
          </a:lstStyle>
          <a:p>
            <a:pPr rtl="0"/>
            <a:r>
              <a:rPr lang="pl-PL" noProof="0"/>
              <a:t>Kliknij ikonę, aby dodać obraz</a:t>
            </a:r>
          </a:p>
        </p:txBody>
      </p:sp>
      <p:sp>
        <p:nvSpPr>
          <p:cNvPr id="27" name="Obraz — symbol zastępczy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rtlCol="0" anchor="t">
            <a:normAutofit/>
          </a:bodyPr>
          <a:lstStyle>
            <a:lvl1pPr marL="0" indent="0" algn="ctr">
              <a:buNone/>
              <a:defRPr sz="1200">
                <a:solidFill>
                  <a:schemeClr val="bg1"/>
                </a:solidFill>
              </a:defRPr>
            </a:lvl1pPr>
          </a:lstStyle>
          <a:p>
            <a:pPr rtl="0"/>
            <a:r>
              <a:rPr lang="pl-PL" noProof="0"/>
              <a:t>Kliknij ikonę, aby dodać obraz</a:t>
            </a:r>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Tytuł i zawartość">
    <p:spTree>
      <p:nvGrpSpPr>
        <p:cNvPr id="1" name=""/>
        <p:cNvGrpSpPr/>
        <p:nvPr/>
      </p:nvGrpSpPr>
      <p:grpSpPr>
        <a:xfrm>
          <a:off x="0" y="0"/>
          <a:ext cx="0" cy="0"/>
          <a:chOff x="0" y="0"/>
          <a:chExt cx="0" cy="0"/>
        </a:xfrm>
      </p:grpSpPr>
      <p:sp>
        <p:nvSpPr>
          <p:cNvPr id="7" name="Prostokąt 6" title="Dekoracyjny">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rtl="0">
              <a:lnSpc>
                <a:spcPct val="100000"/>
              </a:lnSpc>
              <a:spcBef>
                <a:spcPts val="1000"/>
              </a:spcBef>
              <a:buFontTx/>
              <a:buNone/>
            </a:pPr>
            <a:endParaRPr lang="pl-PL" sz="1400" b="0" i="0" spc="0" noProof="0">
              <a:solidFill>
                <a:schemeClr val="tx2"/>
              </a:solidFill>
              <a:latin typeface="Arial" panose="020B0604020202020204" pitchFamily="34" charset="0"/>
              <a:cs typeface="Arial" panose="020B0604020202020204" pitchFamily="34" charset="0"/>
            </a:endParaRPr>
          </a:p>
        </p:txBody>
      </p:sp>
      <p:sp>
        <p:nvSpPr>
          <p:cNvPr id="10" name="Tytuł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rtlCol="0" anchor="b"/>
          <a:lstStyle>
            <a:lvl1pPr>
              <a:defRPr b="1"/>
            </a:lvl1pPr>
          </a:lstStyle>
          <a:p>
            <a:pPr rtl="0"/>
            <a:r>
              <a:rPr lang="pl-PL" noProof="0"/>
              <a:t>Kliknij tutaj, aby dodać tytuł slajdu w tym miejscu</a:t>
            </a:r>
          </a:p>
        </p:txBody>
      </p:sp>
      <p:sp>
        <p:nvSpPr>
          <p:cNvPr id="17" name="Tekst — symbol zastępczy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pl-PL" noProof="0"/>
              <a:t>MIEJSCE NA PODTYTUŁ</a:t>
            </a:r>
          </a:p>
        </p:txBody>
      </p:sp>
      <p:sp>
        <p:nvSpPr>
          <p:cNvPr id="6" name="Obraz — symbol zastępczy 5" title="Dekoracyjny">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rtlCol="0">
            <a:normAutofit/>
          </a:bodyPr>
          <a:lstStyle>
            <a:lvl1pPr>
              <a:defRPr sz="800"/>
            </a:lvl1pPr>
          </a:lstStyle>
          <a:p>
            <a:pPr rtl="0"/>
            <a:r>
              <a:rPr lang="pl-PL" noProof="0"/>
              <a:t>Kliknij ikonę, aby dodać obraz</a:t>
            </a:r>
          </a:p>
        </p:txBody>
      </p:sp>
      <p:sp>
        <p:nvSpPr>
          <p:cNvPr id="11" name="Obraz — symbol zastępczy 5" title="Dekoracyjny">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rtl="0"/>
            <a:r>
              <a:rPr lang="pl-PL" noProof="0"/>
              <a:t>Kliknij ikonę, aby dodać obraz</a:t>
            </a:r>
          </a:p>
        </p:txBody>
      </p:sp>
      <p:sp>
        <p:nvSpPr>
          <p:cNvPr id="13" name="Obraz — symbol zastępczy 5" title="Dekoracyjny">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rtl="0"/>
            <a:r>
              <a:rPr lang="pl-PL" noProof="0"/>
              <a:t>Kliknij ikonę, aby dodać obraz</a:t>
            </a:r>
          </a:p>
        </p:txBody>
      </p:sp>
      <p:sp>
        <p:nvSpPr>
          <p:cNvPr id="14" name="Obraz — symbol zastępczy 5" title="Dekoracyjny">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rtl="0"/>
            <a:r>
              <a:rPr lang="pl-PL" noProof="0"/>
              <a:t>Kliknij ikonę, aby dodać obraz</a:t>
            </a:r>
          </a:p>
        </p:txBody>
      </p:sp>
      <p:sp>
        <p:nvSpPr>
          <p:cNvPr id="9" name="Tekst — symbol zastępczy 8">
            <a:extLst>
              <a:ext uri="{FF2B5EF4-FFF2-40B4-BE49-F238E27FC236}">
                <a16:creationId xmlns:a16="http://schemas.microsoft.com/office/drawing/2014/main" id="{A985C547-771F-4BD4-ADA8-B270DC50BDBC}"/>
              </a:ext>
            </a:extLst>
          </p:cNvPr>
          <p:cNvSpPr>
            <a:spLocks noGrp="1"/>
          </p:cNvSpPr>
          <p:nvPr>
            <p:ph type="body" sz="quarter" idx="17" hasCustomPrompt="1"/>
          </p:nvPr>
        </p:nvSpPr>
        <p:spPr>
          <a:xfrm>
            <a:off x="7718323" y="1074809"/>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6" name="Tekst — symbol zastępczy 8">
            <a:extLst>
              <a:ext uri="{FF2B5EF4-FFF2-40B4-BE49-F238E27FC236}">
                <a16:creationId xmlns:a16="http://schemas.microsoft.com/office/drawing/2014/main" id="{5726DA1D-D34F-4505-9722-98586A88D858}"/>
              </a:ext>
            </a:extLst>
          </p:cNvPr>
          <p:cNvSpPr>
            <a:spLocks noGrp="1"/>
          </p:cNvSpPr>
          <p:nvPr>
            <p:ph type="body" sz="quarter" idx="18" hasCustomPrompt="1"/>
          </p:nvPr>
        </p:nvSpPr>
        <p:spPr>
          <a:xfrm>
            <a:off x="7718323" y="2365537"/>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8" name="Tekst — symbol zastępczy 8">
            <a:extLst>
              <a:ext uri="{FF2B5EF4-FFF2-40B4-BE49-F238E27FC236}">
                <a16:creationId xmlns:a16="http://schemas.microsoft.com/office/drawing/2014/main" id="{DA05F0E8-C4BA-4839-9D3B-C830E7398021}"/>
              </a:ext>
            </a:extLst>
          </p:cNvPr>
          <p:cNvSpPr>
            <a:spLocks noGrp="1"/>
          </p:cNvSpPr>
          <p:nvPr>
            <p:ph type="body" sz="quarter" idx="19" hasCustomPrompt="1"/>
          </p:nvPr>
        </p:nvSpPr>
        <p:spPr>
          <a:xfrm>
            <a:off x="7718323" y="3656265"/>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9" name="Tekst — symbol zastępczy 8">
            <a:extLst>
              <a:ext uri="{FF2B5EF4-FFF2-40B4-BE49-F238E27FC236}">
                <a16:creationId xmlns:a16="http://schemas.microsoft.com/office/drawing/2014/main" id="{3BDE5625-360A-435B-8812-2FFD30C937B1}"/>
              </a:ext>
            </a:extLst>
          </p:cNvPr>
          <p:cNvSpPr>
            <a:spLocks noGrp="1"/>
          </p:cNvSpPr>
          <p:nvPr>
            <p:ph type="body" sz="quarter" idx="20" hasCustomPrompt="1"/>
          </p:nvPr>
        </p:nvSpPr>
        <p:spPr>
          <a:xfrm>
            <a:off x="7718323" y="4946994"/>
            <a:ext cx="3977648" cy="731694"/>
          </a:xfrm>
        </p:spPr>
        <p:txBody>
          <a:bodyPr rtlCol="0" anchor="ctr">
            <a:normAutofit/>
          </a:bodyPr>
          <a:lstStyle>
            <a:lvl1pPr marL="0" indent="0">
              <a:buNone/>
              <a:defRPr sz="1400"/>
            </a:lvl1pPr>
          </a:lstStyle>
          <a:p>
            <a:pPr lvl="0" rtl="0"/>
            <a:r>
              <a:rPr lang="pl-PL" noProof="0"/>
              <a:t>Kliknij, aby edytować style wzorców tekstu</a:t>
            </a:r>
          </a:p>
        </p:txBody>
      </p:sp>
      <p:sp>
        <p:nvSpPr>
          <p:cNvPr id="15" name="Kształt 62" title="Dekoracyjny">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Układ niestandardowy">
    <p:spTree>
      <p:nvGrpSpPr>
        <p:cNvPr id="1" name=""/>
        <p:cNvGrpSpPr/>
        <p:nvPr/>
      </p:nvGrpSpPr>
      <p:grpSpPr>
        <a:xfrm>
          <a:off x="0" y="0"/>
          <a:ext cx="0" cy="0"/>
          <a:chOff x="0" y="0"/>
          <a:chExt cx="0" cy="0"/>
        </a:xfrm>
      </p:grpSpPr>
      <p:sp>
        <p:nvSpPr>
          <p:cNvPr id="3" name="Prostokąt 2" title="Dekoracyjny"/>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 name="Tytuł 1">
            <a:extLst>
              <a:ext uri="{FF2B5EF4-FFF2-40B4-BE49-F238E27FC236}">
                <a16:creationId xmlns:a16="http://schemas.microsoft.com/office/drawing/2014/main" id="{A8FBBE79-9A2D-485C-A5FF-D6F6AFD2AFC3}"/>
              </a:ext>
            </a:extLst>
          </p:cNvPr>
          <p:cNvSpPr>
            <a:spLocks noGrp="1"/>
          </p:cNvSpPr>
          <p:nvPr>
            <p:ph type="title" hasCustomPrompt="1"/>
          </p:nvPr>
        </p:nvSpPr>
        <p:spPr>
          <a:xfrm>
            <a:off x="1513581" y="597067"/>
            <a:ext cx="8768625" cy="1149325"/>
          </a:xfrm>
        </p:spPr>
        <p:txBody>
          <a:bodyPr lIns="0" rtlCol="0"/>
          <a:lstStyle>
            <a:lvl1pPr algn="ctr">
              <a:defRPr>
                <a:solidFill>
                  <a:schemeClr val="bg1"/>
                </a:solidFill>
              </a:defRPr>
            </a:lvl1pPr>
          </a:lstStyle>
          <a:p>
            <a:pPr rtl="0"/>
            <a:r>
              <a:rPr lang="pl-PL" noProof="0"/>
              <a:t>Kliknij, aby edytować styl wzorca tytułu</a:t>
            </a:r>
          </a:p>
        </p:txBody>
      </p:sp>
      <p:sp>
        <p:nvSpPr>
          <p:cNvPr id="5" name="Obraz — symbol zastępczy 4" title="Dekoracyjny">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rtlCol="0"/>
          <a:lstStyle/>
          <a:p>
            <a:pPr rtl="0"/>
            <a:r>
              <a:rPr lang="pl-PL" noProof="0"/>
              <a:t>Kliknij ikonę, aby dodać obraz</a:t>
            </a:r>
          </a:p>
        </p:txBody>
      </p:sp>
      <p:sp>
        <p:nvSpPr>
          <p:cNvPr id="6" name="Obraz — symbol zastępczy 4" title="Dekoracyjny">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rtlCol="0"/>
          <a:lstStyle/>
          <a:p>
            <a:pPr rtl="0"/>
            <a:r>
              <a:rPr lang="pl-PL" noProof="0"/>
              <a:t>Kliknij ikonę, aby dodać obraz</a:t>
            </a:r>
          </a:p>
        </p:txBody>
      </p:sp>
      <p:sp>
        <p:nvSpPr>
          <p:cNvPr id="7" name="Obraz — symbol zastępczy 4" title="Dekoracyjny">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rtlCol="0"/>
          <a:lstStyle/>
          <a:p>
            <a:pPr rtl="0"/>
            <a:r>
              <a:rPr lang="pl-PL" noProof="0"/>
              <a:t>Kliknij ikonę, aby dodać obraz</a:t>
            </a:r>
          </a:p>
        </p:txBody>
      </p:sp>
      <p:sp>
        <p:nvSpPr>
          <p:cNvPr id="8" name="Obraz — symbol zastępczy 4" title="Dekoracyjny">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rtlCol="0"/>
          <a:lstStyle/>
          <a:p>
            <a:pPr rtl="0"/>
            <a:r>
              <a:rPr lang="pl-PL" noProof="0"/>
              <a:t>Kliknij ikonę, aby dodać obraz</a:t>
            </a:r>
          </a:p>
        </p:txBody>
      </p:sp>
      <p:sp>
        <p:nvSpPr>
          <p:cNvPr id="9" name="Tekst — symbol zastępczy 6">
            <a:extLst>
              <a:ext uri="{FF2B5EF4-FFF2-40B4-BE49-F238E27FC236}">
                <a16:creationId xmlns:a16="http://schemas.microsoft.com/office/drawing/2014/main" id="{DD736A8B-DD51-4DE5-A500-3F2E06CA9E12}"/>
              </a:ext>
            </a:extLst>
          </p:cNvPr>
          <p:cNvSpPr>
            <a:spLocks noGrp="1"/>
          </p:cNvSpPr>
          <p:nvPr>
            <p:ph type="body" sz="quarter" idx="15" hasCustomPrompt="1"/>
          </p:nvPr>
        </p:nvSpPr>
        <p:spPr>
          <a:xfrm>
            <a:off x="604711" y="527200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pl-PL" noProof="0"/>
              <a:t>Kliknij, aby edytować style wzorców tekstu</a:t>
            </a:r>
          </a:p>
        </p:txBody>
      </p:sp>
      <p:sp>
        <p:nvSpPr>
          <p:cNvPr id="10" name="Tekst — symbol zastępczy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pl-PL" noProof="0"/>
              <a:t>DODAJ IMIĘ I NAZWISKO W TYM MIEJSCU</a:t>
            </a:r>
          </a:p>
        </p:txBody>
      </p:sp>
      <p:sp>
        <p:nvSpPr>
          <p:cNvPr id="11" name="Tekst — symbol zastępczy 6">
            <a:extLst>
              <a:ext uri="{FF2B5EF4-FFF2-40B4-BE49-F238E27FC236}">
                <a16:creationId xmlns:a16="http://schemas.microsoft.com/office/drawing/2014/main" id="{BC14EC5C-D80F-42F2-A5F0-D4F07AADAECE}"/>
              </a:ext>
            </a:extLst>
          </p:cNvPr>
          <p:cNvSpPr>
            <a:spLocks noGrp="1"/>
          </p:cNvSpPr>
          <p:nvPr>
            <p:ph type="body" sz="quarter" idx="17" hasCustomPrompt="1"/>
          </p:nvPr>
        </p:nvSpPr>
        <p:spPr>
          <a:xfrm>
            <a:off x="3410942" y="527200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pl-PL" noProof="0"/>
              <a:t>Kliknij, aby edytować style wzorców tekstu</a:t>
            </a:r>
          </a:p>
        </p:txBody>
      </p:sp>
      <p:sp>
        <p:nvSpPr>
          <p:cNvPr id="12" name="Tekst — symbol zastępczy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pl-PL" noProof="0"/>
              <a:t>DODAJ IMIĘ I NAZWISKO W TYM MIEJSCU</a:t>
            </a:r>
          </a:p>
        </p:txBody>
      </p:sp>
      <p:sp>
        <p:nvSpPr>
          <p:cNvPr id="17" name="Tekst — symbol zastępczy 6">
            <a:extLst>
              <a:ext uri="{FF2B5EF4-FFF2-40B4-BE49-F238E27FC236}">
                <a16:creationId xmlns:a16="http://schemas.microsoft.com/office/drawing/2014/main" id="{5A499762-AEDB-43BC-89CC-CC0602BEAF73}"/>
              </a:ext>
            </a:extLst>
          </p:cNvPr>
          <p:cNvSpPr>
            <a:spLocks noGrp="1"/>
          </p:cNvSpPr>
          <p:nvPr>
            <p:ph type="body" sz="quarter" idx="23" hasCustomPrompt="1"/>
          </p:nvPr>
        </p:nvSpPr>
        <p:spPr>
          <a:xfrm>
            <a:off x="6217173" y="528227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pl-PL" noProof="0"/>
              <a:t>Kliknij, aby edytować style wzorców tekstu</a:t>
            </a:r>
          </a:p>
        </p:txBody>
      </p:sp>
      <p:sp>
        <p:nvSpPr>
          <p:cNvPr id="18" name="Tekst — symbol zastępczy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pl-PL" noProof="0"/>
              <a:t>DODAJ IMIĘ I NAZWISKO W TYM MIEJSCU</a:t>
            </a:r>
          </a:p>
        </p:txBody>
      </p:sp>
      <p:sp>
        <p:nvSpPr>
          <p:cNvPr id="19" name="Tekst — symbol zastępczy 6">
            <a:extLst>
              <a:ext uri="{FF2B5EF4-FFF2-40B4-BE49-F238E27FC236}">
                <a16:creationId xmlns:a16="http://schemas.microsoft.com/office/drawing/2014/main" id="{DB92C933-F978-486C-A305-0BAC73E0F152}"/>
              </a:ext>
            </a:extLst>
          </p:cNvPr>
          <p:cNvSpPr>
            <a:spLocks noGrp="1"/>
          </p:cNvSpPr>
          <p:nvPr>
            <p:ph type="body" sz="quarter" idx="25" hasCustomPrompt="1"/>
          </p:nvPr>
        </p:nvSpPr>
        <p:spPr>
          <a:xfrm>
            <a:off x="9023403" y="528227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pl-PL" noProof="0"/>
              <a:t>Kliknij, aby edytować style wzorców tekstu</a:t>
            </a:r>
          </a:p>
        </p:txBody>
      </p:sp>
      <p:sp>
        <p:nvSpPr>
          <p:cNvPr id="20" name="Tekst — symbol zastępczy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pl-PL" noProof="0"/>
              <a:t>DODAJ IMIĘ I NAZWISKO W TYM MIEJSCU</a:t>
            </a:r>
          </a:p>
        </p:txBody>
      </p:sp>
      <p:sp>
        <p:nvSpPr>
          <p:cNvPr id="21" name="Kształt 62" title="Dekoracyjny">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solidFill>
                <a:schemeClr val="bg1"/>
              </a:solidFill>
              <a:latin typeface="Calibri Light" panose="020F0302020204030204" pitchFamily="34" charset="0"/>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Układ niestandardowy">
    <p:spTree>
      <p:nvGrpSpPr>
        <p:cNvPr id="1" name=""/>
        <p:cNvGrpSpPr/>
        <p:nvPr/>
      </p:nvGrpSpPr>
      <p:grpSpPr>
        <a:xfrm>
          <a:off x="0" y="0"/>
          <a:ext cx="0" cy="0"/>
          <a:chOff x="0" y="0"/>
          <a:chExt cx="0" cy="0"/>
        </a:xfrm>
      </p:grpSpPr>
      <p:sp>
        <p:nvSpPr>
          <p:cNvPr id="4" name="Prostokąt 3" title="Dekoracyjny"/>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1" name="Prostokąt 20" title="Dekoracyjny"/>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8" name="Prostokąt 27" title="Dekoracyjny"/>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2" name="Tytuł 1">
            <a:extLst>
              <a:ext uri="{FF2B5EF4-FFF2-40B4-BE49-F238E27FC236}">
                <a16:creationId xmlns:a16="http://schemas.microsoft.com/office/drawing/2014/main" id="{A8FBBE79-9A2D-485C-A5FF-D6F6AFD2AFC3}"/>
              </a:ext>
            </a:extLst>
          </p:cNvPr>
          <p:cNvSpPr>
            <a:spLocks noGrp="1"/>
          </p:cNvSpPr>
          <p:nvPr userDrawn="1">
            <p:ph type="title" hasCustomPrompt="1"/>
          </p:nvPr>
        </p:nvSpPr>
        <p:spPr>
          <a:xfrm>
            <a:off x="2106887" y="616350"/>
            <a:ext cx="7978227" cy="1062602"/>
          </a:xfrm>
        </p:spPr>
        <p:txBody>
          <a:bodyPr lIns="0" rtlCol="0"/>
          <a:lstStyle>
            <a:lvl1pPr algn="ctr">
              <a:defRPr>
                <a:solidFill>
                  <a:schemeClr val="tx2"/>
                </a:solidFill>
              </a:defRPr>
            </a:lvl1pPr>
          </a:lstStyle>
          <a:p>
            <a:pPr rtl="0"/>
            <a:r>
              <a:rPr lang="pl-PL" noProof="0"/>
              <a:t>Kliknij, aby edytować styl wzorca tytułu</a:t>
            </a:r>
          </a:p>
        </p:txBody>
      </p:sp>
      <p:sp>
        <p:nvSpPr>
          <p:cNvPr id="30" name="Obraz — symbol zastępczy 4" title="Dekoracyjny">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rtlCol="0">
            <a:normAutofit/>
          </a:bodyPr>
          <a:lstStyle>
            <a:lvl1pPr algn="ctr">
              <a:defRPr sz="1600"/>
            </a:lvl1pPr>
          </a:lstStyle>
          <a:p>
            <a:pPr rtl="0"/>
            <a:r>
              <a:rPr lang="pl-PL" noProof="0"/>
              <a:t>Kliknij ikonę, aby dodać obraz</a:t>
            </a:r>
          </a:p>
        </p:txBody>
      </p:sp>
      <p:sp>
        <p:nvSpPr>
          <p:cNvPr id="32" name="Obraz — symbol zastępczy 4" title="Dekoracyjny">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rtlCol="0">
            <a:normAutofit/>
          </a:bodyPr>
          <a:lstStyle>
            <a:lvl1pPr algn="ctr">
              <a:defRPr sz="1600"/>
            </a:lvl1pPr>
          </a:lstStyle>
          <a:p>
            <a:pPr rtl="0"/>
            <a:r>
              <a:rPr lang="pl-PL" noProof="0"/>
              <a:t>Kliknij ikonę, aby dodać obraz</a:t>
            </a:r>
          </a:p>
        </p:txBody>
      </p:sp>
      <p:sp>
        <p:nvSpPr>
          <p:cNvPr id="33" name="Obraz — symbol zastępczy 4" title="Dekoracyjny">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rtlCol="0">
            <a:normAutofit/>
          </a:bodyPr>
          <a:lstStyle>
            <a:lvl1pPr algn="ctr">
              <a:defRPr sz="1600"/>
            </a:lvl1pPr>
          </a:lstStyle>
          <a:p>
            <a:pPr rtl="0"/>
            <a:r>
              <a:rPr lang="pl-PL" noProof="0"/>
              <a:t>Kliknij ikonę, aby dodać obraz</a:t>
            </a:r>
          </a:p>
        </p:txBody>
      </p:sp>
      <p:sp>
        <p:nvSpPr>
          <p:cNvPr id="26" name="Prostokąt 25" title="Dekoracyjny"/>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9" name="Tekst — symbol zastępczy 6">
            <a:extLst>
              <a:ext uri="{FF2B5EF4-FFF2-40B4-BE49-F238E27FC236}">
                <a16:creationId xmlns:a16="http://schemas.microsoft.com/office/drawing/2014/main" id="{DD736A8B-DD51-4DE5-A500-3F2E06CA9E12}"/>
              </a:ext>
            </a:extLst>
          </p:cNvPr>
          <p:cNvSpPr>
            <a:spLocks noGrp="1"/>
          </p:cNvSpPr>
          <p:nvPr userDrawn="1">
            <p:ph type="body" sz="quarter" idx="15" hasCustomPrompt="1"/>
          </p:nvPr>
        </p:nvSpPr>
        <p:spPr>
          <a:xfrm>
            <a:off x="264410" y="3652861"/>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pl-PL" noProof="0"/>
              <a:t>Kliknij, aby edytować style wzorców tekstu</a:t>
            </a:r>
          </a:p>
        </p:txBody>
      </p:sp>
      <p:sp>
        <p:nvSpPr>
          <p:cNvPr id="10" name="Tekst — symbol zastępczy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pl-PL" noProof="0"/>
              <a:t>DODAJ IMIĘ I NAZWISKO W TYM MIEJSCU</a:t>
            </a:r>
          </a:p>
        </p:txBody>
      </p:sp>
      <p:sp>
        <p:nvSpPr>
          <p:cNvPr id="11" name="Tekst — symbol zastępczy 6">
            <a:extLst>
              <a:ext uri="{FF2B5EF4-FFF2-40B4-BE49-F238E27FC236}">
                <a16:creationId xmlns:a16="http://schemas.microsoft.com/office/drawing/2014/main" id="{BC14EC5C-D80F-42F2-A5F0-D4F07AADAECE}"/>
              </a:ext>
            </a:extLst>
          </p:cNvPr>
          <p:cNvSpPr>
            <a:spLocks noGrp="1"/>
          </p:cNvSpPr>
          <p:nvPr userDrawn="1">
            <p:ph type="body" sz="quarter" idx="17" hasCustomPrompt="1"/>
          </p:nvPr>
        </p:nvSpPr>
        <p:spPr>
          <a:xfrm>
            <a:off x="6359042" y="3652861"/>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pl-PL" noProof="0"/>
              <a:t>Kliknij, aby edytować style wzorców tekstu</a:t>
            </a:r>
          </a:p>
        </p:txBody>
      </p:sp>
      <p:sp>
        <p:nvSpPr>
          <p:cNvPr id="12" name="Tekst — symbol zastępczy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pl-PL" noProof="0"/>
              <a:t>DODAJ IMIĘ I NAZWISKO W TYM MIEJSCU</a:t>
            </a:r>
          </a:p>
        </p:txBody>
      </p:sp>
      <p:sp>
        <p:nvSpPr>
          <p:cNvPr id="13" name="Tekst — symbol zastępczy 6">
            <a:extLst>
              <a:ext uri="{FF2B5EF4-FFF2-40B4-BE49-F238E27FC236}">
                <a16:creationId xmlns:a16="http://schemas.microsoft.com/office/drawing/2014/main" id="{3B9FAC90-EA8D-4C0E-A0D1-0D252B50A12F}"/>
              </a:ext>
            </a:extLst>
          </p:cNvPr>
          <p:cNvSpPr>
            <a:spLocks noGrp="1"/>
          </p:cNvSpPr>
          <p:nvPr userDrawn="1">
            <p:ph type="body" sz="quarter" idx="19" hasCustomPrompt="1"/>
          </p:nvPr>
        </p:nvSpPr>
        <p:spPr>
          <a:xfrm>
            <a:off x="3288925" y="5167572"/>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pl-PL" noProof="0"/>
              <a:t>Kliknij, aby edytować style wzorców tekstu</a:t>
            </a:r>
          </a:p>
        </p:txBody>
      </p:sp>
      <p:sp>
        <p:nvSpPr>
          <p:cNvPr id="14" name="Tekst — symbol zastępczy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pl-PL" noProof="0"/>
              <a:t>DODAJ IMIĘ I NAZWISKO W TYM MIEJSCU</a:t>
            </a:r>
          </a:p>
        </p:txBody>
      </p:sp>
      <p:sp>
        <p:nvSpPr>
          <p:cNvPr id="15" name="Tekst — symbol zastępczy 6">
            <a:extLst>
              <a:ext uri="{FF2B5EF4-FFF2-40B4-BE49-F238E27FC236}">
                <a16:creationId xmlns:a16="http://schemas.microsoft.com/office/drawing/2014/main" id="{6D49870F-68D7-4CDC-8F2A-696151FA2B90}"/>
              </a:ext>
            </a:extLst>
          </p:cNvPr>
          <p:cNvSpPr>
            <a:spLocks noGrp="1"/>
          </p:cNvSpPr>
          <p:nvPr userDrawn="1">
            <p:ph type="body" sz="quarter" idx="21" hasCustomPrompt="1"/>
          </p:nvPr>
        </p:nvSpPr>
        <p:spPr>
          <a:xfrm>
            <a:off x="9412281" y="5167572"/>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pl-PL" noProof="0"/>
              <a:t>Kliknij, aby edytować style wzorców tekstu</a:t>
            </a:r>
          </a:p>
        </p:txBody>
      </p:sp>
      <p:sp>
        <p:nvSpPr>
          <p:cNvPr id="16" name="Tekst — symbol zastępczy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pl-PL" noProof="0"/>
              <a:t>DODAJ IMIĘ I NAZWISKO W TYM MIEJSCU</a:t>
            </a:r>
          </a:p>
        </p:txBody>
      </p:sp>
      <p:sp>
        <p:nvSpPr>
          <p:cNvPr id="31" name="Obraz — symbol zastępczy 4" title="Dekoracyjny">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rtlCol="0">
            <a:normAutofit/>
          </a:bodyPr>
          <a:lstStyle>
            <a:lvl1pPr algn="ctr">
              <a:defRPr sz="1600"/>
            </a:lvl1pPr>
          </a:lstStyle>
          <a:p>
            <a:pPr rtl="0"/>
            <a:r>
              <a:rPr lang="pl-PL" noProof="0"/>
              <a:t>Kliknij ikonę, aby dodać obraz</a:t>
            </a:r>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Puste ">
    <p:spTree>
      <p:nvGrpSpPr>
        <p:cNvPr id="1" name=""/>
        <p:cNvGrpSpPr/>
        <p:nvPr/>
      </p:nvGrpSpPr>
      <p:grpSpPr>
        <a:xfrm>
          <a:off x="0" y="0"/>
          <a:ext cx="0" cy="0"/>
          <a:chOff x="0" y="0"/>
          <a:chExt cx="0" cy="0"/>
        </a:xfrm>
      </p:grpSpPr>
      <p:sp>
        <p:nvSpPr>
          <p:cNvPr id="12" name="Tytuł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accent1"/>
                </a:solidFill>
              </a:defRPr>
            </a:lvl1pPr>
          </a:lstStyle>
          <a:p>
            <a:pPr rtl="0"/>
            <a:r>
              <a:rPr lang="pl-PL" noProof="0"/>
              <a:t>Kliknij, aby dodać </a:t>
            </a:r>
            <a:br>
              <a:rPr lang="pl-PL" noProof="0"/>
            </a:br>
            <a:r>
              <a:rPr lang="pl-PL" noProof="0"/>
              <a:t>Miejsce na tytuł slajdu</a:t>
            </a:r>
          </a:p>
        </p:txBody>
      </p:sp>
      <p:sp>
        <p:nvSpPr>
          <p:cNvPr id="13" name="Tekst — symbol zastępczy 11">
            <a:extLst>
              <a:ext uri="{FF2B5EF4-FFF2-40B4-BE49-F238E27FC236}">
                <a16:creationId xmlns:a16="http://schemas.microsoft.com/office/drawing/2014/main" id="{F1372009-C299-3A49-80B3-22EAC70160E8}"/>
              </a:ext>
            </a:extLst>
          </p:cNvPr>
          <p:cNvSpPr>
            <a:spLocks noGrp="1"/>
          </p:cNvSpPr>
          <p:nvPr>
            <p:ph type="body" sz="quarter" idx="11" hasCustomPrompt="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pl-PL" noProof="0"/>
              <a:t>Kliknij, aby edytować style wzorców tekstu</a:t>
            </a:r>
          </a:p>
        </p:txBody>
      </p:sp>
      <p:sp>
        <p:nvSpPr>
          <p:cNvPr id="14" name="Tekst — symbol zastępczy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pl-PL" noProof="0"/>
              <a:t>MIEJSCE NA PODTYTUŁ</a:t>
            </a:r>
          </a:p>
        </p:txBody>
      </p:sp>
      <p:sp>
        <p:nvSpPr>
          <p:cNvPr id="3" name="Wykres — symbol zastępczy 2" title="Dekoracyjny">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rtlCol="0"/>
          <a:lstStyle/>
          <a:p>
            <a:pPr rtl="0"/>
            <a:r>
              <a:rPr lang="pl-PL" noProof="0"/>
              <a:t>Kliknij ikonę, aby dodać wykres</a:t>
            </a:r>
          </a:p>
        </p:txBody>
      </p:sp>
      <p:sp>
        <p:nvSpPr>
          <p:cNvPr id="2" name="Prostokąt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Puste ">
    <p:spTree>
      <p:nvGrpSpPr>
        <p:cNvPr id="1" name=""/>
        <p:cNvGrpSpPr/>
        <p:nvPr/>
      </p:nvGrpSpPr>
      <p:grpSpPr>
        <a:xfrm>
          <a:off x="0" y="0"/>
          <a:ext cx="0" cy="0"/>
          <a:chOff x="0" y="0"/>
          <a:chExt cx="0" cy="0"/>
        </a:xfrm>
      </p:grpSpPr>
      <p:sp>
        <p:nvSpPr>
          <p:cNvPr id="12" name="Tytuł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tx2"/>
                </a:solidFill>
              </a:defRPr>
            </a:lvl1pPr>
          </a:lstStyle>
          <a:p>
            <a:pPr rtl="0"/>
            <a:r>
              <a:rPr lang="pl-PL" noProof="0"/>
              <a:t>Kliknij, aby dodać </a:t>
            </a:r>
            <a:br>
              <a:rPr lang="pl-PL" noProof="0"/>
            </a:br>
            <a:r>
              <a:rPr lang="pl-PL" noProof="0"/>
              <a:t>Miejsce na tytuł slajdu</a:t>
            </a:r>
          </a:p>
        </p:txBody>
      </p:sp>
      <p:sp>
        <p:nvSpPr>
          <p:cNvPr id="13" name="Tekst — symbol zastępczy 11">
            <a:extLst>
              <a:ext uri="{FF2B5EF4-FFF2-40B4-BE49-F238E27FC236}">
                <a16:creationId xmlns:a16="http://schemas.microsoft.com/office/drawing/2014/main" id="{F1372009-C299-3A49-80B3-22EAC70160E8}"/>
              </a:ext>
            </a:extLst>
          </p:cNvPr>
          <p:cNvSpPr>
            <a:spLocks noGrp="1"/>
          </p:cNvSpPr>
          <p:nvPr>
            <p:ph type="body" sz="quarter" idx="11" hasCustomPrompt="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pl-PL" noProof="0"/>
              <a:t>Kliknij, aby edytować style wzorców tekstu</a:t>
            </a:r>
          </a:p>
        </p:txBody>
      </p:sp>
      <p:sp>
        <p:nvSpPr>
          <p:cNvPr id="14" name="Tekst — symbol zastępczy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pl-PL" noProof="0"/>
              <a:t>MIEJSCE NA PODTYTUŁ</a:t>
            </a:r>
          </a:p>
        </p:txBody>
      </p:sp>
      <p:sp>
        <p:nvSpPr>
          <p:cNvPr id="3" name="Wykres — symbol zastępczy 2" title="Dekoracyjny">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rtlCol="0"/>
          <a:lstStyle/>
          <a:p>
            <a:pPr rtl="0"/>
            <a:r>
              <a:rPr lang="pl-PL" noProof="0"/>
              <a:t>Kliknij ikonę, aby dodać wykres</a:t>
            </a:r>
          </a:p>
        </p:txBody>
      </p:sp>
      <p:sp>
        <p:nvSpPr>
          <p:cNvPr id="7" name="Kształt 62" title="Dekoracyjny">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Puste ">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12" name="Tytuł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tx2"/>
                </a:solidFill>
              </a:defRPr>
            </a:lvl1pPr>
          </a:lstStyle>
          <a:p>
            <a:pPr rtl="0"/>
            <a:r>
              <a:rPr lang="pl-PL" noProof="0"/>
              <a:t>Kliknij, aby dodać </a:t>
            </a:r>
            <a:br>
              <a:rPr lang="pl-PL" noProof="0"/>
            </a:br>
            <a:r>
              <a:rPr lang="pl-PL" noProof="0"/>
              <a:t>Miejsce na tytuł slajdu</a:t>
            </a:r>
          </a:p>
        </p:txBody>
      </p:sp>
      <p:sp>
        <p:nvSpPr>
          <p:cNvPr id="13" name="Tekst — symbol zastępczy 11">
            <a:extLst>
              <a:ext uri="{FF2B5EF4-FFF2-40B4-BE49-F238E27FC236}">
                <a16:creationId xmlns:a16="http://schemas.microsoft.com/office/drawing/2014/main" id="{F1372009-C299-3A49-80B3-22EAC70160E8}"/>
              </a:ext>
            </a:extLst>
          </p:cNvPr>
          <p:cNvSpPr>
            <a:spLocks noGrp="1"/>
          </p:cNvSpPr>
          <p:nvPr>
            <p:ph type="body" sz="quarter" idx="11" hasCustomPrompt="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pl-PL" noProof="0"/>
              <a:t>Kliknij, aby edytować style wzorców tekstu</a:t>
            </a:r>
          </a:p>
        </p:txBody>
      </p:sp>
      <p:sp>
        <p:nvSpPr>
          <p:cNvPr id="14" name="Tekst — symbol zastępczy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pl-PL" noProof="0"/>
              <a:t>MIEJSCE NA PODTYTUŁ</a:t>
            </a:r>
          </a:p>
        </p:txBody>
      </p:sp>
      <p:sp>
        <p:nvSpPr>
          <p:cNvPr id="3" name="Wykres — symbol zastępczy 2" title="Dekoracyjny">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rtlCol="0"/>
          <a:lstStyle>
            <a:lvl1pPr>
              <a:defRPr>
                <a:solidFill>
                  <a:schemeClr val="bg1"/>
                </a:solidFill>
              </a:defRPr>
            </a:lvl1pPr>
          </a:lstStyle>
          <a:p>
            <a:pPr rtl="0"/>
            <a:r>
              <a:rPr lang="pl-PL" noProof="0"/>
              <a:t>Kliknij ikonę, aby dodać wykres</a:t>
            </a:r>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Puste ">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12" name="Tytuł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tx2"/>
                </a:solidFill>
              </a:defRPr>
            </a:lvl1pPr>
          </a:lstStyle>
          <a:p>
            <a:pPr rtl="0"/>
            <a:r>
              <a:rPr lang="pl-PL" noProof="0"/>
              <a:t>Kliknij, aby dodać </a:t>
            </a:r>
            <a:br>
              <a:rPr lang="pl-PL" noProof="0"/>
            </a:br>
            <a:r>
              <a:rPr lang="pl-PL" noProof="0"/>
              <a:t>Miejsce na tytuł slajdu</a:t>
            </a:r>
          </a:p>
        </p:txBody>
      </p:sp>
      <p:sp>
        <p:nvSpPr>
          <p:cNvPr id="13" name="Tekst — symbol zastępczy 11">
            <a:extLst>
              <a:ext uri="{FF2B5EF4-FFF2-40B4-BE49-F238E27FC236}">
                <a16:creationId xmlns:a16="http://schemas.microsoft.com/office/drawing/2014/main" id="{F1372009-C299-3A49-80B3-22EAC70160E8}"/>
              </a:ext>
            </a:extLst>
          </p:cNvPr>
          <p:cNvSpPr>
            <a:spLocks noGrp="1"/>
          </p:cNvSpPr>
          <p:nvPr>
            <p:ph type="body" sz="quarter" idx="11" hasCustomPrompt="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pl-PL" noProof="0"/>
              <a:t>Kliknij, aby edytować style wzorców tekstu</a:t>
            </a:r>
          </a:p>
        </p:txBody>
      </p:sp>
      <p:sp>
        <p:nvSpPr>
          <p:cNvPr id="14" name="Tekst — symbol zastępczy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pl-PL" noProof="0"/>
              <a:t>MIEJSCE NA PODTYTUŁ</a:t>
            </a:r>
          </a:p>
        </p:txBody>
      </p:sp>
      <p:sp>
        <p:nvSpPr>
          <p:cNvPr id="3" name="Wykres — symbol zastępczy 2" title="Dekoracyjny">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rtlCol="0"/>
          <a:lstStyle>
            <a:lvl1pPr>
              <a:defRPr>
                <a:solidFill>
                  <a:schemeClr val="bg1"/>
                </a:solidFill>
              </a:defRPr>
            </a:lvl1pPr>
          </a:lstStyle>
          <a:p>
            <a:pPr rtl="0"/>
            <a:r>
              <a:rPr lang="pl-PL" noProof="0"/>
              <a:t>Kliknij ikonę, aby dodać wykres</a:t>
            </a:r>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Puste ">
    <p:spTree>
      <p:nvGrpSpPr>
        <p:cNvPr id="1" name=""/>
        <p:cNvGrpSpPr/>
        <p:nvPr/>
      </p:nvGrpSpPr>
      <p:grpSpPr>
        <a:xfrm>
          <a:off x="0" y="0"/>
          <a:ext cx="0" cy="0"/>
          <a:chOff x="0" y="0"/>
          <a:chExt cx="0" cy="0"/>
        </a:xfrm>
      </p:grpSpPr>
      <p:sp>
        <p:nvSpPr>
          <p:cNvPr id="12" name="Tytuł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rtlCol="0" anchor="b">
            <a:normAutofit/>
          </a:bodyPr>
          <a:lstStyle>
            <a:lvl1pPr algn="r">
              <a:defRPr sz="4000"/>
            </a:lvl1pPr>
          </a:lstStyle>
          <a:p>
            <a:pPr rtl="0"/>
            <a:r>
              <a:rPr lang="pl-PL" noProof="0"/>
              <a:t>Kliknij, aby dodać </a:t>
            </a:r>
            <a:br>
              <a:rPr lang="pl-PL" noProof="0"/>
            </a:br>
            <a:r>
              <a:rPr lang="pl-PL" noProof="0"/>
              <a:t>Miejsce na tytuł slajdu</a:t>
            </a:r>
          </a:p>
        </p:txBody>
      </p:sp>
      <p:sp>
        <p:nvSpPr>
          <p:cNvPr id="13" name="Tekst — symbol zastępczy 11">
            <a:extLst>
              <a:ext uri="{FF2B5EF4-FFF2-40B4-BE49-F238E27FC236}">
                <a16:creationId xmlns:a16="http://schemas.microsoft.com/office/drawing/2014/main" id="{F1372009-C299-3A49-80B3-22EAC70160E8}"/>
              </a:ext>
            </a:extLst>
          </p:cNvPr>
          <p:cNvSpPr>
            <a:spLocks noGrp="1"/>
          </p:cNvSpPr>
          <p:nvPr>
            <p:ph type="body" sz="quarter" idx="11" hasCustomPrompt="1"/>
          </p:nvPr>
        </p:nvSpPr>
        <p:spPr>
          <a:xfrm>
            <a:off x="5815420" y="687573"/>
            <a:ext cx="5370740" cy="1342044"/>
          </a:xfrm>
        </p:spPr>
        <p:txBody>
          <a:bodyPr lIns="0" rtlCol="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pl-PL" noProof="0"/>
              <a:t>Kliknij, aby edytować style wzorców tekstu</a:t>
            </a:r>
          </a:p>
        </p:txBody>
      </p:sp>
      <p:sp>
        <p:nvSpPr>
          <p:cNvPr id="3" name="Wykres — symbol zastępczy 2" title="Dekoracyjny">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rtlCol="0"/>
          <a:lstStyle/>
          <a:p>
            <a:pPr rtl="0"/>
            <a:r>
              <a:rPr lang="pl-PL" noProof="0"/>
              <a:t>Kliknij ikonę, aby dodać wykres</a:t>
            </a:r>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Puste ">
    <p:spTree>
      <p:nvGrpSpPr>
        <p:cNvPr id="1" name=""/>
        <p:cNvGrpSpPr/>
        <p:nvPr/>
      </p:nvGrpSpPr>
      <p:grpSpPr>
        <a:xfrm>
          <a:off x="0" y="0"/>
          <a:ext cx="0" cy="0"/>
          <a:chOff x="0" y="0"/>
          <a:chExt cx="0" cy="0"/>
        </a:xfrm>
      </p:grpSpPr>
      <p:sp>
        <p:nvSpPr>
          <p:cNvPr id="12" name="Tytuł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rtlCol="0" anchor="b">
            <a:normAutofit/>
          </a:bodyPr>
          <a:lstStyle>
            <a:lvl1pPr algn="r">
              <a:defRPr sz="4000"/>
            </a:lvl1pPr>
          </a:lstStyle>
          <a:p>
            <a:pPr rtl="0"/>
            <a:r>
              <a:rPr lang="pl-PL" noProof="0"/>
              <a:t>Kliknij, aby dodać </a:t>
            </a:r>
            <a:br>
              <a:rPr lang="pl-PL" noProof="0"/>
            </a:br>
            <a:r>
              <a:rPr lang="pl-PL" noProof="0"/>
              <a:t>Miejsce na tytuł slajdu</a:t>
            </a:r>
          </a:p>
        </p:txBody>
      </p:sp>
      <p:sp>
        <p:nvSpPr>
          <p:cNvPr id="13" name="Tekst — symbol zastępczy 11">
            <a:extLst>
              <a:ext uri="{FF2B5EF4-FFF2-40B4-BE49-F238E27FC236}">
                <a16:creationId xmlns:a16="http://schemas.microsoft.com/office/drawing/2014/main" id="{F1372009-C299-3A49-80B3-22EAC70160E8}"/>
              </a:ext>
            </a:extLst>
          </p:cNvPr>
          <p:cNvSpPr>
            <a:spLocks noGrp="1"/>
          </p:cNvSpPr>
          <p:nvPr>
            <p:ph type="body" sz="quarter" idx="11" hasCustomPrompt="1"/>
          </p:nvPr>
        </p:nvSpPr>
        <p:spPr>
          <a:xfrm>
            <a:off x="5815420" y="687573"/>
            <a:ext cx="5370740" cy="1342044"/>
          </a:xfrm>
        </p:spPr>
        <p:txBody>
          <a:bodyPr lIns="0" rtlCol="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pl-PL" noProof="0"/>
              <a:t>Kliknij, aby edytować style wzorców tekstu</a:t>
            </a:r>
          </a:p>
        </p:txBody>
      </p:sp>
      <p:sp>
        <p:nvSpPr>
          <p:cNvPr id="3" name="Wykres — symbol zastępczy 2" title="Dekoracyjny">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rtlCol="0"/>
          <a:lstStyle/>
          <a:p>
            <a:pPr rtl="0"/>
            <a:r>
              <a:rPr lang="pl-PL" noProof="0"/>
              <a:t>Kliknij ikonę, aby dodać wykres</a:t>
            </a:r>
          </a:p>
        </p:txBody>
      </p:sp>
      <p:sp>
        <p:nvSpPr>
          <p:cNvPr id="4" name="Obraz — symbol zastępczy 3" title="Dekoracyjny">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rtlCol="0"/>
          <a:lstStyle/>
          <a:p>
            <a:pPr rtl="0"/>
            <a:r>
              <a:rPr lang="pl-PL" noProof="0"/>
              <a:t>Kliknij ikonę, aby dodać obraz</a:t>
            </a:r>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Slajd tytułowy ze zdjęciem">
    <p:bg>
      <p:bgPr>
        <a:solidFill>
          <a:schemeClr val="accent4"/>
        </a:solidFill>
        <a:effectLst/>
      </p:bgPr>
    </p:bg>
    <p:spTree>
      <p:nvGrpSpPr>
        <p:cNvPr id="1" name=""/>
        <p:cNvGrpSpPr/>
        <p:nvPr/>
      </p:nvGrpSpPr>
      <p:grpSpPr>
        <a:xfrm>
          <a:off x="0" y="0"/>
          <a:ext cx="0" cy="0"/>
          <a:chOff x="0" y="0"/>
          <a:chExt cx="0" cy="0"/>
        </a:xfrm>
      </p:grpSpPr>
      <p:sp>
        <p:nvSpPr>
          <p:cNvPr id="6" name="Tytuł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rtlCol="0" anchor="t">
            <a:noAutofit/>
          </a:bodyPr>
          <a:lstStyle>
            <a:lvl1pPr algn="ctr">
              <a:defRPr sz="5000" b="1">
                <a:solidFill>
                  <a:schemeClr val="bg1"/>
                </a:solidFill>
                <a:latin typeface="+mj-lt"/>
              </a:defRPr>
            </a:lvl1pPr>
          </a:lstStyle>
          <a:p>
            <a:pPr rtl="0"/>
            <a:r>
              <a:rPr lang="pl-PL" noProof="0"/>
              <a:t>KLIKNIJ, ABY DODAĆ TYTUŁ</a:t>
            </a:r>
          </a:p>
        </p:txBody>
      </p:sp>
      <p:sp>
        <p:nvSpPr>
          <p:cNvPr id="13" name="Tekst — symbol zastępczy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pl-PL" noProof="0"/>
              <a:t>PODTYTUŁ W TYM MIEJSCU</a:t>
            </a:r>
          </a:p>
        </p:txBody>
      </p:sp>
      <p:sp>
        <p:nvSpPr>
          <p:cNvPr id="5" name="Kształt 62" title="Dekoracyjny">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
        <p:nvSpPr>
          <p:cNvPr id="7" name="Prostokąt 6" title="Dekoracyjny"/>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Układ niestandard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rtlCol="0" anchor="b"/>
          <a:lstStyle>
            <a:lvl1pPr algn="ctr">
              <a:defRPr/>
            </a:lvl1pPr>
          </a:lstStyle>
          <a:p>
            <a:pPr rtl="0"/>
            <a:r>
              <a:rPr lang="pl-PL" noProof="0"/>
              <a:t>KLIKNIJ, ABY EDYTOWAĆ STYL WZORCA TYTUŁU</a:t>
            </a:r>
          </a:p>
        </p:txBody>
      </p:sp>
      <p:sp>
        <p:nvSpPr>
          <p:cNvPr id="11" name="Tekst — symbol zastępczy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rtlCol="0"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pl-PL" noProof="0"/>
              <a:t>MIEJSCE NA PODTYTUŁ</a:t>
            </a:r>
          </a:p>
        </p:txBody>
      </p:sp>
      <p:sp>
        <p:nvSpPr>
          <p:cNvPr id="4" name="Tabela — symbol zastępczy 3" title="Dekoracyjny">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rtlCol="0"/>
          <a:lstStyle/>
          <a:p>
            <a:pPr rtl="0"/>
            <a:r>
              <a:rPr lang="pl-PL" noProof="0"/>
              <a:t>Kliknij ikonę, aby dodać tabelę</a:t>
            </a:r>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usty">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Puste">
    <p:spTree>
      <p:nvGrpSpPr>
        <p:cNvPr id="1" name=""/>
        <p:cNvGrpSpPr/>
        <p:nvPr/>
      </p:nvGrpSpPr>
      <p:grpSpPr>
        <a:xfrm>
          <a:off x="0" y="0"/>
          <a:ext cx="0" cy="0"/>
          <a:chOff x="0" y="0"/>
          <a:chExt cx="0" cy="0"/>
        </a:xfrm>
      </p:grpSpPr>
      <p:sp>
        <p:nvSpPr>
          <p:cNvPr id="3" name="Prostokąt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4" name="Obraz — symbol zastępczy 6" title="Dekoracyjny">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pl-PL" noProof="0"/>
              <a:t>Kliknij ikonę, aby dodać obraz</a:t>
            </a:r>
          </a:p>
        </p:txBody>
      </p:sp>
      <p:sp>
        <p:nvSpPr>
          <p:cNvPr id="6" name="Obraz — symbol zastępczy 6" title="Dekoracyjny">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pl-PL" noProof="0"/>
              <a:t>Kliknij ikonę, aby dodać obraz</a:t>
            </a:r>
          </a:p>
        </p:txBody>
      </p:sp>
      <p:sp>
        <p:nvSpPr>
          <p:cNvPr id="7" name="Obraz — symbol zastępczy 6" title="Dekoracyjny">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pl-PL" noProof="0"/>
              <a:t>Kliknij ikonę, aby dodać obraz</a:t>
            </a:r>
          </a:p>
        </p:txBody>
      </p:sp>
      <p:sp>
        <p:nvSpPr>
          <p:cNvPr id="8" name="Tytuł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rtlCol="0" anchor="b">
            <a:normAutofit/>
          </a:bodyPr>
          <a:lstStyle>
            <a:lvl1pPr algn="l">
              <a:defRPr sz="4000"/>
            </a:lvl1pPr>
          </a:lstStyle>
          <a:p>
            <a:pPr rtl="0"/>
            <a:r>
              <a:rPr lang="pl-PL" noProof="0"/>
              <a:t>Kliknij, aby dodać </a:t>
            </a:r>
            <a:br>
              <a:rPr lang="pl-PL" noProof="0"/>
            </a:br>
            <a:r>
              <a:rPr lang="pl-PL" noProof="0"/>
              <a:t>Miejsce na tytuł slajdu</a:t>
            </a:r>
          </a:p>
        </p:txBody>
      </p:sp>
      <p:sp>
        <p:nvSpPr>
          <p:cNvPr id="10" name="Kształt 62" title="Dekoracyjny">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Puste">
    <p:spTree>
      <p:nvGrpSpPr>
        <p:cNvPr id="1" name=""/>
        <p:cNvGrpSpPr/>
        <p:nvPr/>
      </p:nvGrpSpPr>
      <p:grpSpPr>
        <a:xfrm>
          <a:off x="0" y="0"/>
          <a:ext cx="0" cy="0"/>
          <a:chOff x="0" y="0"/>
          <a:chExt cx="0" cy="0"/>
        </a:xfrm>
      </p:grpSpPr>
      <p:sp>
        <p:nvSpPr>
          <p:cNvPr id="4" name="Obraz — symbol zastępczy 6" title="Dekoracyjny">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pl-PL" noProof="0"/>
              <a:t>Kliknij ikonę, aby dodać obraz</a:t>
            </a:r>
          </a:p>
        </p:txBody>
      </p:sp>
      <p:sp>
        <p:nvSpPr>
          <p:cNvPr id="6" name="Obraz — symbol zastępczy 6" title="Dekoracyjny">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pl-PL" noProof="0"/>
              <a:t>Kliknij ikonę, aby dodać obraz</a:t>
            </a:r>
          </a:p>
        </p:txBody>
      </p:sp>
      <p:sp>
        <p:nvSpPr>
          <p:cNvPr id="8" name="Tytuł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rtlCol="0" anchor="b">
            <a:normAutofit/>
          </a:bodyPr>
          <a:lstStyle>
            <a:lvl1pPr algn="l">
              <a:defRPr sz="4000"/>
            </a:lvl1pPr>
          </a:lstStyle>
          <a:p>
            <a:pPr rtl="0"/>
            <a:r>
              <a:rPr lang="pl-PL" noProof="0"/>
              <a:t>Kliknij, aby dodać </a:t>
            </a:r>
            <a:br>
              <a:rPr lang="pl-PL" noProof="0"/>
            </a:br>
            <a:r>
              <a:rPr lang="pl-PL" noProof="0"/>
              <a:t>Miejsce na tytuł slajdu</a:t>
            </a:r>
          </a:p>
        </p:txBody>
      </p:sp>
      <p:sp>
        <p:nvSpPr>
          <p:cNvPr id="10" name="Kształt 62" title="Dekoracyjny">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Puste">
    <p:spTree>
      <p:nvGrpSpPr>
        <p:cNvPr id="1" name=""/>
        <p:cNvGrpSpPr/>
        <p:nvPr/>
      </p:nvGrpSpPr>
      <p:grpSpPr>
        <a:xfrm>
          <a:off x="0" y="0"/>
          <a:ext cx="0" cy="0"/>
          <a:chOff x="0" y="0"/>
          <a:chExt cx="0" cy="0"/>
        </a:xfrm>
      </p:grpSpPr>
      <p:sp>
        <p:nvSpPr>
          <p:cNvPr id="3" name="Obraz — symbol zastępczy 4" title="Dekoracyjny">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rtlCol="0"/>
          <a:lstStyle/>
          <a:p>
            <a:pPr rtl="0"/>
            <a:r>
              <a:rPr lang="pl-PL" noProof="0"/>
              <a:t>Kliknij ikonę, aby dodać obraz</a:t>
            </a:r>
          </a:p>
        </p:txBody>
      </p:sp>
      <p:sp>
        <p:nvSpPr>
          <p:cNvPr id="4" name="Obraz — symbol zastępczy 4" title="Dekoracyjny">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rtlCol="0"/>
          <a:lstStyle/>
          <a:p>
            <a:pPr rtl="0"/>
            <a:r>
              <a:rPr lang="pl-PL" noProof="0"/>
              <a:t>Kliknij ikonę, aby dodać obraz</a:t>
            </a:r>
          </a:p>
        </p:txBody>
      </p:sp>
      <p:sp>
        <p:nvSpPr>
          <p:cNvPr id="5" name="Obraz — symbol zastępczy 4" title="Dekoracyjny">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rtlCol="0"/>
          <a:lstStyle/>
          <a:p>
            <a:pPr rtl="0"/>
            <a:r>
              <a:rPr lang="pl-PL" noProof="0"/>
              <a:t>Kliknij ikonę, aby dodać obraz</a:t>
            </a:r>
          </a:p>
        </p:txBody>
      </p:sp>
      <p:sp>
        <p:nvSpPr>
          <p:cNvPr id="6" name="Obraz — symbol zastępczy 4" title="Dekoracyjny">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rtlCol="0"/>
          <a:lstStyle/>
          <a:p>
            <a:pPr rtl="0"/>
            <a:r>
              <a:rPr lang="pl-PL" noProof="0"/>
              <a:t>Kliknij ikonę, aby dodać obraz</a:t>
            </a:r>
          </a:p>
        </p:txBody>
      </p:sp>
      <p:sp>
        <p:nvSpPr>
          <p:cNvPr id="7" name="Obraz — symbol zastępczy 4" title="Dekoracyjny">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rtlCol="0"/>
          <a:lstStyle/>
          <a:p>
            <a:pPr rtl="0"/>
            <a:r>
              <a:rPr lang="pl-PL" noProof="0"/>
              <a:t>Kliknij ikonę, aby dodać obraz</a:t>
            </a:r>
          </a:p>
        </p:txBody>
      </p:sp>
      <p:sp>
        <p:nvSpPr>
          <p:cNvPr id="8" name="Obraz — symbol zastępczy 4" title="Dekoracyjny">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rtlCol="0"/>
          <a:lstStyle/>
          <a:p>
            <a:pPr rtl="0"/>
            <a:r>
              <a:rPr lang="pl-PL" noProof="0"/>
              <a:t>Kliknij ikonę, aby dodać obraz</a:t>
            </a:r>
          </a:p>
        </p:txBody>
      </p:sp>
      <p:sp>
        <p:nvSpPr>
          <p:cNvPr id="2" name="Prostokąt 1" title="Dekoracyjny"/>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9" name="Prostokąt 8" title="Dekoracyjny"/>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10" name="Prostokąt 9" title="Dekoracyjny"/>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
        <p:nvSpPr>
          <p:cNvPr id="11" name="Prostokąt 10" title="Dekoracyjny"/>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Slajd tytułowy ze zdjęciem">
    <p:bg>
      <p:bgPr>
        <a:solidFill>
          <a:schemeClr val="accent2"/>
        </a:solidFill>
        <a:effectLst/>
      </p:bgPr>
    </p:bg>
    <p:spTree>
      <p:nvGrpSpPr>
        <p:cNvPr id="1" name=""/>
        <p:cNvGrpSpPr/>
        <p:nvPr/>
      </p:nvGrpSpPr>
      <p:grpSpPr>
        <a:xfrm>
          <a:off x="0" y="0"/>
          <a:ext cx="0" cy="0"/>
          <a:chOff x="0" y="0"/>
          <a:chExt cx="0" cy="0"/>
        </a:xfrm>
      </p:grpSpPr>
      <p:sp>
        <p:nvSpPr>
          <p:cNvPr id="6" name="Tytuł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rtlCol="0" anchor="t">
            <a:noAutofit/>
          </a:bodyPr>
          <a:lstStyle>
            <a:lvl1pPr algn="ctr">
              <a:defRPr sz="5000" b="1">
                <a:solidFill>
                  <a:schemeClr val="bg1"/>
                </a:solidFill>
                <a:latin typeface="+mj-lt"/>
              </a:defRPr>
            </a:lvl1pPr>
          </a:lstStyle>
          <a:p>
            <a:pPr rtl="0"/>
            <a:r>
              <a:rPr lang="pl-PL" noProof="0"/>
              <a:t>KLIKNIJ, ABY DODAĆ TYTUŁ</a:t>
            </a:r>
          </a:p>
        </p:txBody>
      </p:sp>
      <p:sp>
        <p:nvSpPr>
          <p:cNvPr id="13" name="Tekst — symbol zastępczy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pl-PL" noProof="0"/>
              <a:t>PODTYTUŁ W TYM MIEJSCU</a:t>
            </a:r>
          </a:p>
        </p:txBody>
      </p:sp>
      <p:sp>
        <p:nvSpPr>
          <p:cNvPr id="5" name="Kształt 62" title="Dekoracyjny">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
        <p:nvSpPr>
          <p:cNvPr id="7" name="Prostokąt 6" title="Dekoracyjny"/>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noProof="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odział slajdu z obrazem">
    <p:bg>
      <p:bgPr>
        <a:solidFill>
          <a:schemeClr val="accent1"/>
        </a:solidFill>
        <a:effectLst/>
      </p:bgPr>
    </p:bg>
    <p:spTree>
      <p:nvGrpSpPr>
        <p:cNvPr id="1" name=""/>
        <p:cNvGrpSpPr/>
        <p:nvPr/>
      </p:nvGrpSpPr>
      <p:grpSpPr>
        <a:xfrm>
          <a:off x="0" y="0"/>
          <a:ext cx="0" cy="0"/>
          <a:chOff x="0" y="0"/>
          <a:chExt cx="0" cy="0"/>
        </a:xfrm>
      </p:grpSpPr>
      <p:sp>
        <p:nvSpPr>
          <p:cNvPr id="11"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pl-PL" noProof="0"/>
              <a:t>Kliknij ikonę, aby dodać obraz</a:t>
            </a:r>
          </a:p>
        </p:txBody>
      </p:sp>
      <p:sp>
        <p:nvSpPr>
          <p:cNvPr id="8" name="Tytuł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rtlCol="0" anchor="ctr">
            <a:noAutofit/>
          </a:bodyPr>
          <a:lstStyle>
            <a:lvl1pPr algn="r">
              <a:defRPr sz="5000" b="1">
                <a:solidFill>
                  <a:schemeClr val="bg1"/>
                </a:solidFill>
                <a:latin typeface="+mj-lt"/>
              </a:defRPr>
            </a:lvl1pPr>
          </a:lstStyle>
          <a:p>
            <a:pPr rtl="0"/>
            <a:r>
              <a:rPr lang="pl-PL" noProof="0"/>
              <a:t>KLIKNIJ, ABY DODAĆ TYTUŁ</a:t>
            </a:r>
          </a:p>
        </p:txBody>
      </p:sp>
      <p:sp>
        <p:nvSpPr>
          <p:cNvPr id="9" name="Tekst — symbol zastępczy 12" title="Dekoracyjny">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rtlCol="0" anchor="ctr">
            <a:normAutofit/>
          </a:bodyPr>
          <a:lstStyle>
            <a:lvl1pPr marL="0" indent="0">
              <a:buNone/>
              <a:defRPr sz="1600" spc="300">
                <a:solidFill>
                  <a:schemeClr val="bg1"/>
                </a:solidFill>
                <a:latin typeface="+mn-lt"/>
                <a:cs typeface="Arial" panose="020B0604020202020204" pitchFamily="34" charset="0"/>
              </a:defRPr>
            </a:lvl1pPr>
          </a:lstStyle>
          <a:p>
            <a:pPr lvl="0" rtl="0"/>
            <a:r>
              <a:rPr lang="pl-PL" noProof="0"/>
              <a:t>PODTYTUŁ W TYM MIEJSCU</a:t>
            </a:r>
          </a:p>
        </p:txBody>
      </p:sp>
      <p:sp>
        <p:nvSpPr>
          <p:cNvPr id="6" name="Kształt 62" title="Dekoracyjny">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Podział slajdu z obrazem">
    <p:bg>
      <p:bgPr>
        <a:solidFill>
          <a:schemeClr val="accent1"/>
        </a:solidFill>
        <a:effectLst/>
      </p:bgPr>
    </p:bg>
    <p:spTree>
      <p:nvGrpSpPr>
        <p:cNvPr id="1" name=""/>
        <p:cNvGrpSpPr/>
        <p:nvPr/>
      </p:nvGrpSpPr>
      <p:grpSpPr>
        <a:xfrm>
          <a:off x="0" y="0"/>
          <a:ext cx="0" cy="0"/>
          <a:chOff x="0" y="0"/>
          <a:chExt cx="0" cy="0"/>
        </a:xfrm>
      </p:grpSpPr>
      <p:sp>
        <p:nvSpPr>
          <p:cNvPr id="11" name="Obraz — symbol zastępczy 4" title="Dekoracyjny">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pl-PL" noProof="0"/>
              <a:t>Kliknij ikonę, aby dodać obraz</a:t>
            </a:r>
          </a:p>
        </p:txBody>
      </p:sp>
      <p:sp>
        <p:nvSpPr>
          <p:cNvPr id="8" name="Tytuł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rtlCol="0" anchor="ctr">
            <a:noAutofit/>
          </a:bodyPr>
          <a:lstStyle>
            <a:lvl1pPr algn="r">
              <a:defRPr sz="5000" b="1">
                <a:solidFill>
                  <a:schemeClr val="bg1"/>
                </a:solidFill>
                <a:latin typeface="+mj-lt"/>
              </a:defRPr>
            </a:lvl1pPr>
          </a:lstStyle>
          <a:p>
            <a:pPr rtl="0"/>
            <a:r>
              <a:rPr lang="pl-PL" noProof="0"/>
              <a:t>KLIKNIJ, ABY DODAĆ TYTUŁ</a:t>
            </a:r>
          </a:p>
        </p:txBody>
      </p:sp>
      <p:sp>
        <p:nvSpPr>
          <p:cNvPr id="9" name="Tekst — symbol zastępczy 12" title="Dekoracyjny">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rtlCol="0" anchor="ctr">
            <a:normAutofit/>
          </a:bodyPr>
          <a:lstStyle>
            <a:lvl1pPr marL="0" indent="0">
              <a:buNone/>
              <a:defRPr sz="1600" spc="300">
                <a:solidFill>
                  <a:schemeClr val="bg1"/>
                </a:solidFill>
                <a:latin typeface="+mn-lt"/>
                <a:cs typeface="Arial" panose="020B0604020202020204" pitchFamily="34" charset="0"/>
              </a:defRPr>
            </a:lvl1pPr>
          </a:lstStyle>
          <a:p>
            <a:pPr lvl="0" rtl="0"/>
            <a:r>
              <a:rPr lang="pl-PL" noProof="0"/>
              <a:t>PODTYTUŁ W TYM MIEJSCU</a:t>
            </a:r>
          </a:p>
        </p:txBody>
      </p:sp>
      <p:sp>
        <p:nvSpPr>
          <p:cNvPr id="6" name="Kształt 62" title="Dekoracyjny">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pl-PL" sz="1500" noProof="0">
              <a:latin typeface="Calibri Light" panose="020F0302020204030204" pitchFamily="34" charset="0"/>
            </a:endParaRPr>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ytuł — symbol zastępczy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pl-PL" noProof="0"/>
              <a:t>Kliknij, aby edytować styl wzorca tytułu</a:t>
            </a:r>
          </a:p>
        </p:txBody>
      </p:sp>
      <p:sp>
        <p:nvSpPr>
          <p:cNvPr id="3" name="Tekst — symbol zastępczy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pl-PL" noProof="0" dirty="0"/>
              <a:t>Kliknij, aby edytować style wzorca tekstu</a:t>
            </a:r>
          </a:p>
          <a:p>
            <a:pPr lvl="1" rtl="0"/>
            <a:r>
              <a:rPr lang="pl-PL" noProof="0" dirty="0"/>
              <a:t>Drugi poziom</a:t>
            </a:r>
          </a:p>
          <a:p>
            <a:pPr lvl="2" rtl="0"/>
            <a:r>
              <a:rPr lang="pl-PL" noProof="0" dirty="0"/>
              <a:t>Trzeci poziom</a:t>
            </a:r>
          </a:p>
          <a:p>
            <a:pPr lvl="3" rtl="0"/>
            <a:r>
              <a:rPr lang="pl-PL" noProof="0" dirty="0"/>
              <a:t>Czwarty poziom</a:t>
            </a:r>
          </a:p>
          <a:p>
            <a:pPr lvl="4" rtl="0"/>
            <a:r>
              <a:rPr lang="pl-PL" noProof="0" dirty="0"/>
              <a:t>Piąty poziom</a:t>
            </a:r>
          </a:p>
        </p:txBody>
      </p:sp>
      <p:sp>
        <p:nvSpPr>
          <p:cNvPr id="5" name="Stopka — symbol zastępczy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pl-PL" noProof="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hf sldNum="0" hdr="0" ftr="0" dt="0"/>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6.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6.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46.xml"/></Relationships>
</file>

<file path=ppt/slides/_rels/slide1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hyperlink" Target="https://pl.wikipedia.org/wiki/Tor_(sie%C4%87_anonimowa)" TargetMode="External"/><Relationship Id="rId2" Type="http://schemas.openxmlformats.org/officeDocument/2006/relationships/hyperlink" Target="https://pl.wikipedia.org/wiki/Internet" TargetMode="External"/><Relationship Id="rId1" Type="http://schemas.openxmlformats.org/officeDocument/2006/relationships/slideLayout" Target="../slideLayouts/slideLayout46.xml"/><Relationship Id="rId5" Type="http://schemas.openxmlformats.org/officeDocument/2006/relationships/image" Target="../media/image21.png"/><Relationship Id="rId4" Type="http://schemas.openxmlformats.org/officeDocument/2006/relationships/hyperlink" Target="https://pl.wikipedia.org/wiki/I2P"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6.xml"/><Relationship Id="rId1" Type="http://schemas.openxmlformats.org/officeDocument/2006/relationships/themeOverride" Target="../theme/themeOverride2.xml"/><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0.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0.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Obraz 4" descr="Osoba korzystająca z telefonu komórkowego&#10;&#10;Automatycznie generowany opis ze średnim poziomem pewności">
            <a:extLst>
              <a:ext uri="{FF2B5EF4-FFF2-40B4-BE49-F238E27FC236}">
                <a16:creationId xmlns:a16="http://schemas.microsoft.com/office/drawing/2014/main" id="{59A5D366-BDCD-4761-A29B-21881A691F59}"/>
              </a:ext>
            </a:extLst>
          </p:cNvPr>
          <p:cNvPicPr>
            <a:picLocks noChangeAspect="1"/>
          </p:cNvPicPr>
          <p:nvPr/>
        </p:nvPicPr>
        <p:blipFill rotWithShape="1">
          <a:blip r:embed="rId3"/>
          <a:srcRect t="29313" b="13936"/>
          <a:stretch/>
        </p:blipFill>
        <p:spPr>
          <a:xfrm>
            <a:off x="20" y="4288"/>
            <a:ext cx="12191980" cy="4618512"/>
          </a:xfrm>
          <a:prstGeom prst="rect">
            <a:avLst/>
          </a:prstGeom>
          <a:noFill/>
        </p:spPr>
      </p:pic>
      <p:sp>
        <p:nvSpPr>
          <p:cNvPr id="2" name="Tytuł 1">
            <a:extLst>
              <a:ext uri="{FF2B5EF4-FFF2-40B4-BE49-F238E27FC236}">
                <a16:creationId xmlns:a16="http://schemas.microsoft.com/office/drawing/2014/main" id="{83823991-6F5F-45D3-883F-8179BE10396D}"/>
              </a:ext>
            </a:extLst>
          </p:cNvPr>
          <p:cNvSpPr>
            <a:spLocks noGrp="1"/>
          </p:cNvSpPr>
          <p:nvPr>
            <p:ph type="title"/>
          </p:nvPr>
        </p:nvSpPr>
        <p:spPr>
          <a:xfrm>
            <a:off x="838199" y="5037721"/>
            <a:ext cx="9575801" cy="891250"/>
          </a:xfrm>
          <a:prstGeom prst="rect">
            <a:avLst/>
          </a:prstGeom>
        </p:spPr>
        <p:txBody>
          <a:bodyPr rtlCol="0" anchor="t">
            <a:normAutofit/>
          </a:bodyPr>
          <a:lstStyle/>
          <a:p>
            <a:pPr rtl="0"/>
            <a:r>
              <a:rPr lang="pl-PL" dirty="0"/>
              <a:t>ANONIMOWOŚĆ W INTERNECIE</a:t>
            </a:r>
          </a:p>
        </p:txBody>
      </p:sp>
      <p:sp>
        <p:nvSpPr>
          <p:cNvPr id="3" name="Tekst — symbol zastępczy 2">
            <a:extLst>
              <a:ext uri="{FF2B5EF4-FFF2-40B4-BE49-F238E27FC236}">
                <a16:creationId xmlns:a16="http://schemas.microsoft.com/office/drawing/2014/main" id="{7555E40E-3256-4272-A29D-F2438D5C136F}"/>
              </a:ext>
            </a:extLst>
          </p:cNvPr>
          <p:cNvSpPr>
            <a:spLocks noGrp="1"/>
          </p:cNvSpPr>
          <p:nvPr>
            <p:ph type="body" sz="quarter" idx="14"/>
          </p:nvPr>
        </p:nvSpPr>
        <p:spPr>
          <a:xfrm>
            <a:off x="838200" y="6125744"/>
            <a:ext cx="9575800" cy="338549"/>
          </a:xfrm>
          <a:prstGeom prst="rect">
            <a:avLst/>
          </a:prstGeom>
        </p:spPr>
        <p:txBody>
          <a:bodyPr rtlCol="0">
            <a:normAutofit/>
          </a:bodyPr>
          <a:lstStyle/>
          <a:p>
            <a:pPr rtl="0"/>
            <a:r>
              <a:rPr lang="pl-PL" dirty="0"/>
              <a:t>ADAM TUROWSKI</a:t>
            </a:r>
          </a:p>
        </p:txBody>
      </p:sp>
    </p:spTree>
    <p:extLst>
      <p:ext uri="{BB962C8B-B14F-4D97-AF65-F5344CB8AC3E}">
        <p14:creationId xmlns:p14="http://schemas.microsoft.com/office/powerpoint/2010/main" val="79592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9F8EA4E9-1795-17C6-357F-3C865C5DF9B6}"/>
              </a:ext>
            </a:extLst>
          </p:cNvPr>
          <p:cNvSpPr>
            <a:spLocks noGrp="1"/>
          </p:cNvSpPr>
          <p:nvPr>
            <p:ph type="title"/>
          </p:nvPr>
        </p:nvSpPr>
        <p:spPr/>
        <p:txBody>
          <a:bodyPr/>
          <a:lstStyle/>
          <a:p>
            <a:r>
              <a:rPr lang="pl-PL" sz="4400" dirty="0"/>
              <a:t>Jak osiągnąć anonimowość w </a:t>
            </a:r>
            <a:r>
              <a:rPr lang="pl-PL" sz="4400" dirty="0" err="1"/>
              <a:t>internecie</a:t>
            </a:r>
            <a:r>
              <a:rPr lang="pl-PL" sz="4400" dirty="0"/>
              <a:t>?</a:t>
            </a:r>
          </a:p>
        </p:txBody>
      </p:sp>
      <p:sp>
        <p:nvSpPr>
          <p:cNvPr id="4" name="Symbol zastępczy tekstu 3">
            <a:extLst>
              <a:ext uri="{FF2B5EF4-FFF2-40B4-BE49-F238E27FC236}">
                <a16:creationId xmlns:a16="http://schemas.microsoft.com/office/drawing/2014/main" id="{F23A6A43-F14D-FFC6-0312-820F301B3BFB}"/>
              </a:ext>
            </a:extLst>
          </p:cNvPr>
          <p:cNvSpPr>
            <a:spLocks noGrp="1"/>
          </p:cNvSpPr>
          <p:nvPr>
            <p:ph type="body" sz="quarter" idx="15"/>
          </p:nvPr>
        </p:nvSpPr>
        <p:spPr/>
        <p:txBody>
          <a:bodyPr/>
          <a:lstStyle/>
          <a:p>
            <a:r>
              <a:rPr lang="pl-PL" dirty="0"/>
              <a:t>I czy jest to w ogóle możliwe?</a:t>
            </a:r>
          </a:p>
        </p:txBody>
      </p:sp>
      <p:sp>
        <p:nvSpPr>
          <p:cNvPr id="7" name="Prostokąt 6">
            <a:extLst>
              <a:ext uri="{FF2B5EF4-FFF2-40B4-BE49-F238E27FC236}">
                <a16:creationId xmlns:a16="http://schemas.microsoft.com/office/drawing/2014/main" id="{F0B65F3D-FDA2-EF3A-ED60-7AA200AD7548}"/>
              </a:ext>
            </a:extLst>
          </p:cNvPr>
          <p:cNvSpPr/>
          <p:nvPr/>
        </p:nvSpPr>
        <p:spPr>
          <a:xfrm>
            <a:off x="5310232" y="0"/>
            <a:ext cx="688176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8055C419-3393-1C78-F980-AE5ABAD9A974}"/>
              </a:ext>
            </a:extLst>
          </p:cNvPr>
          <p:cNvSpPr txBox="1"/>
          <p:nvPr/>
        </p:nvSpPr>
        <p:spPr>
          <a:xfrm>
            <a:off x="6096000" y="503339"/>
            <a:ext cx="5297310" cy="553690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sz="4000" b="1" dirty="0"/>
              <a:t>I2P</a:t>
            </a:r>
          </a:p>
          <a:p>
            <a:pPr marL="285750" indent="-285750">
              <a:lnSpc>
                <a:spcPct val="150000"/>
              </a:lnSpc>
              <a:buFont typeface="Arial" panose="020B0604020202020204" pitchFamily="34" charset="0"/>
              <a:buChar char="•"/>
            </a:pPr>
            <a:r>
              <a:rPr lang="pl-PL" sz="4000" b="1" dirty="0"/>
              <a:t>Tor</a:t>
            </a:r>
          </a:p>
          <a:p>
            <a:pPr marL="285750" indent="-285750">
              <a:lnSpc>
                <a:spcPct val="150000"/>
              </a:lnSpc>
              <a:buFont typeface="Arial" panose="020B0604020202020204" pitchFamily="34" charset="0"/>
              <a:buChar char="•"/>
            </a:pPr>
            <a:r>
              <a:rPr lang="pl-PL" sz="4000" b="1" dirty="0"/>
              <a:t>VPN</a:t>
            </a:r>
          </a:p>
          <a:p>
            <a:pPr marL="285750" indent="-285750">
              <a:lnSpc>
                <a:spcPct val="150000"/>
              </a:lnSpc>
              <a:buFont typeface="Arial" panose="020B0604020202020204" pitchFamily="34" charset="0"/>
              <a:buChar char="•"/>
            </a:pPr>
            <a:r>
              <a:rPr lang="pl-PL" sz="4000" b="1" dirty="0" err="1"/>
              <a:t>Signal</a:t>
            </a:r>
            <a:endParaRPr lang="pl-PL" sz="4000" b="1" dirty="0"/>
          </a:p>
          <a:p>
            <a:pPr marL="285750" indent="-285750">
              <a:lnSpc>
                <a:spcPct val="150000"/>
              </a:lnSpc>
              <a:buFont typeface="Arial" panose="020B0604020202020204" pitchFamily="34" charset="0"/>
              <a:buChar char="•"/>
            </a:pPr>
            <a:r>
              <a:rPr lang="pl-PL" sz="4000" b="1" dirty="0"/>
              <a:t>Uprawnienia aplikacji</a:t>
            </a:r>
          </a:p>
          <a:p>
            <a:pPr marL="285750" indent="-285750">
              <a:lnSpc>
                <a:spcPct val="150000"/>
              </a:lnSpc>
              <a:buFont typeface="Arial" panose="020B0604020202020204" pitchFamily="34" charset="0"/>
              <a:buChar char="•"/>
            </a:pPr>
            <a:r>
              <a:rPr lang="pl-PL" sz="4000" b="1" dirty="0"/>
              <a:t>Ostrożność</a:t>
            </a:r>
          </a:p>
        </p:txBody>
      </p:sp>
    </p:spTree>
    <p:extLst>
      <p:ext uri="{BB962C8B-B14F-4D97-AF65-F5344CB8AC3E}">
        <p14:creationId xmlns:p14="http://schemas.microsoft.com/office/powerpoint/2010/main" val="1234170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F38DF5F7-4E88-F3C4-AC36-535370ADDD47}"/>
              </a:ext>
            </a:extLst>
          </p:cNvPr>
          <p:cNvSpPr/>
          <p:nvPr/>
        </p:nvSpPr>
        <p:spPr>
          <a:xfrm>
            <a:off x="0" y="0"/>
            <a:ext cx="12192000" cy="142612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pole tekstowe 3">
            <a:extLst>
              <a:ext uri="{FF2B5EF4-FFF2-40B4-BE49-F238E27FC236}">
                <a16:creationId xmlns:a16="http://schemas.microsoft.com/office/drawing/2014/main" id="{C0D0AA29-7AD6-7E2A-2BDB-0FBD65CA570D}"/>
              </a:ext>
            </a:extLst>
          </p:cNvPr>
          <p:cNvSpPr txBox="1"/>
          <p:nvPr/>
        </p:nvSpPr>
        <p:spPr>
          <a:xfrm>
            <a:off x="0" y="343949"/>
            <a:ext cx="12192000" cy="769441"/>
          </a:xfrm>
          <a:prstGeom prst="rect">
            <a:avLst/>
          </a:prstGeom>
          <a:noFill/>
        </p:spPr>
        <p:txBody>
          <a:bodyPr wrap="square" rtlCol="0">
            <a:spAutoFit/>
          </a:bodyPr>
          <a:lstStyle/>
          <a:p>
            <a:pPr algn="ctr"/>
            <a:r>
              <a:rPr lang="pl-PL" sz="4400" b="1" dirty="0" err="1">
                <a:solidFill>
                  <a:schemeClr val="bg1"/>
                </a:solidFill>
              </a:rPr>
              <a:t>Invisible</a:t>
            </a:r>
            <a:r>
              <a:rPr lang="pl-PL" sz="4400" b="1" dirty="0">
                <a:solidFill>
                  <a:schemeClr val="bg1"/>
                </a:solidFill>
              </a:rPr>
              <a:t> Internet Project - I2P</a:t>
            </a:r>
          </a:p>
        </p:txBody>
      </p:sp>
      <p:pic>
        <p:nvPicPr>
          <p:cNvPr id="4098" name="Picture 2" descr="ilustracja">
            <a:extLst>
              <a:ext uri="{FF2B5EF4-FFF2-40B4-BE49-F238E27FC236}">
                <a16:creationId xmlns:a16="http://schemas.microsoft.com/office/drawing/2014/main" id="{A5D807A8-0A4C-3F28-8AB9-764506FB9A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36574" y="1426128"/>
            <a:ext cx="3055426" cy="5431872"/>
          </a:xfrm>
          <a:prstGeom prst="rect">
            <a:avLst/>
          </a:prstGeom>
          <a:noFill/>
          <a:extLst>
            <a:ext uri="{909E8E84-426E-40DD-AFC4-6F175D3DCCD1}">
              <a14:hiddenFill xmlns:a14="http://schemas.microsoft.com/office/drawing/2010/main">
                <a:solidFill>
                  <a:srgbClr val="FFFFFF"/>
                </a:solidFill>
              </a14:hiddenFill>
            </a:ext>
          </a:extLst>
        </p:spPr>
      </p:pic>
      <p:sp>
        <p:nvSpPr>
          <p:cNvPr id="5" name="pole tekstowe 4">
            <a:extLst>
              <a:ext uri="{FF2B5EF4-FFF2-40B4-BE49-F238E27FC236}">
                <a16:creationId xmlns:a16="http://schemas.microsoft.com/office/drawing/2014/main" id="{0D7400A9-9C77-4351-2613-9E3D05746569}"/>
              </a:ext>
            </a:extLst>
          </p:cNvPr>
          <p:cNvSpPr txBox="1"/>
          <p:nvPr/>
        </p:nvSpPr>
        <p:spPr>
          <a:xfrm>
            <a:off x="637563" y="1843608"/>
            <a:ext cx="8499011" cy="3338735"/>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pl-PL" dirty="0"/>
              <a:t>Całkowicie szyfrowana prywatna warstwa sieci.</a:t>
            </a:r>
          </a:p>
          <a:p>
            <a:pPr marL="285750" indent="-285750">
              <a:lnSpc>
                <a:spcPct val="200000"/>
              </a:lnSpc>
              <a:buFont typeface="Arial" panose="020B0604020202020204" pitchFamily="34" charset="0"/>
              <a:buChar char="•"/>
            </a:pPr>
            <a:r>
              <a:rPr lang="pl-PL" dirty="0"/>
              <a:t>Ukrywa serwer przed użytkownikiem i użytkownika przed serwerem.</a:t>
            </a:r>
          </a:p>
          <a:p>
            <a:pPr marL="285750" indent="-285750">
              <a:lnSpc>
                <a:spcPct val="200000"/>
              </a:lnSpc>
              <a:buFont typeface="Arial" panose="020B0604020202020204" pitchFamily="34" charset="0"/>
              <a:buChar char="•"/>
            </a:pPr>
            <a:r>
              <a:rPr lang="pl-PL" dirty="0"/>
              <a:t>Cały ruch w tej sieci jest ruchem wewnętrznym.</a:t>
            </a:r>
          </a:p>
          <a:p>
            <a:pPr marL="285750" indent="-285750">
              <a:lnSpc>
                <a:spcPct val="200000"/>
              </a:lnSpc>
              <a:buFont typeface="Arial" panose="020B0604020202020204" pitchFamily="34" charset="0"/>
              <a:buChar char="•"/>
            </a:pPr>
            <a:r>
              <a:rPr lang="pl-PL" dirty="0"/>
              <a:t>W pełni rozproszona - wykorzystuje użytkowników do przesyłania ruchu.</a:t>
            </a:r>
          </a:p>
          <a:p>
            <a:pPr marL="285750" indent="-285750">
              <a:lnSpc>
                <a:spcPct val="200000"/>
              </a:lnSpc>
              <a:buFont typeface="Arial" panose="020B0604020202020204" pitchFamily="34" charset="0"/>
              <a:buChar char="•"/>
            </a:pPr>
            <a:r>
              <a:rPr lang="pl-PL" dirty="0"/>
              <a:t>Używa protokołów transportowych odpornych na głęboką inspekcję pakietów.</a:t>
            </a:r>
          </a:p>
          <a:p>
            <a:pPr marL="285750" indent="-285750">
              <a:lnSpc>
                <a:spcPct val="200000"/>
              </a:lnSpc>
              <a:buFont typeface="Arial" panose="020B0604020202020204" pitchFamily="34" charset="0"/>
              <a:buChar char="•"/>
            </a:pPr>
            <a:r>
              <a:rPr lang="pl-PL" dirty="0"/>
              <a:t>Stosuje </a:t>
            </a:r>
            <a:r>
              <a:rPr lang="pl-PL" b="1" dirty="0"/>
              <a:t>komutację pakietów</a:t>
            </a:r>
            <a:r>
              <a:rPr lang="pl-PL" dirty="0"/>
              <a:t>.</a:t>
            </a:r>
          </a:p>
        </p:txBody>
      </p:sp>
      <p:sp>
        <p:nvSpPr>
          <p:cNvPr id="6" name="pole tekstowe 5">
            <a:extLst>
              <a:ext uri="{FF2B5EF4-FFF2-40B4-BE49-F238E27FC236}">
                <a16:creationId xmlns:a16="http://schemas.microsoft.com/office/drawing/2014/main" id="{6D4C3EF4-E9D4-2191-0529-957E4F944180}"/>
              </a:ext>
            </a:extLst>
          </p:cNvPr>
          <p:cNvSpPr txBox="1"/>
          <p:nvPr/>
        </p:nvSpPr>
        <p:spPr>
          <a:xfrm>
            <a:off x="637563" y="5527005"/>
            <a:ext cx="7172588" cy="954107"/>
          </a:xfrm>
          <a:prstGeom prst="rect">
            <a:avLst/>
          </a:prstGeom>
          <a:noFill/>
        </p:spPr>
        <p:txBody>
          <a:bodyPr wrap="square" rtlCol="0">
            <a:spAutoFit/>
          </a:bodyPr>
          <a:lstStyle/>
          <a:p>
            <a:r>
              <a:rPr lang="pl-PL" sz="1400" b="1" i="0" dirty="0">
                <a:effectLst/>
                <a:latin typeface="Calibri Light" panose="020F0302020204030204" pitchFamily="34" charset="0"/>
                <a:cs typeface="Calibri Light" panose="020F0302020204030204" pitchFamily="34" charset="0"/>
              </a:rPr>
              <a:t>Komutacja pakietów</a:t>
            </a:r>
            <a:r>
              <a:rPr lang="pl-PL" sz="1400" b="0" i="0" dirty="0">
                <a:effectLst/>
                <a:latin typeface="Calibri Light" panose="020F0302020204030204" pitchFamily="34" charset="0"/>
                <a:cs typeface="Calibri Light" panose="020F0302020204030204" pitchFamily="34" charset="0"/>
              </a:rPr>
              <a:t> – sposób </a:t>
            </a:r>
            <a:r>
              <a:rPr lang="pl-PL" sz="1400" b="0" i="0" u="none" strike="noStrike" dirty="0">
                <a:effectLst/>
                <a:latin typeface="Calibri Light" panose="020F0302020204030204" pitchFamily="34" charset="0"/>
                <a:cs typeface="Calibri Light" panose="020F0302020204030204" pitchFamily="34" charset="0"/>
              </a:rPr>
              <a:t>transmisji</a:t>
            </a:r>
            <a:r>
              <a:rPr lang="pl-PL" sz="1400" b="0" i="0" dirty="0">
                <a:effectLst/>
                <a:latin typeface="Calibri Light" panose="020F0302020204030204" pitchFamily="34" charset="0"/>
                <a:cs typeface="Calibri Light" panose="020F0302020204030204" pitchFamily="34" charset="0"/>
              </a:rPr>
              <a:t> danych polegający na dzieleniu strumienia </a:t>
            </a:r>
            <a:r>
              <a:rPr lang="pl-PL" sz="1400" b="0" i="0" u="none" strike="noStrike" dirty="0">
                <a:effectLst/>
                <a:latin typeface="Calibri Light" panose="020F0302020204030204" pitchFamily="34" charset="0"/>
                <a:cs typeface="Calibri Light" panose="020F0302020204030204" pitchFamily="34" charset="0"/>
              </a:rPr>
              <a:t>danych</a:t>
            </a:r>
            <a:r>
              <a:rPr lang="pl-PL" sz="1400" b="0" i="0" dirty="0">
                <a:effectLst/>
                <a:latin typeface="Calibri Light" panose="020F0302020204030204" pitchFamily="34" charset="0"/>
                <a:cs typeface="Calibri Light" panose="020F0302020204030204" pitchFamily="34" charset="0"/>
              </a:rPr>
              <a:t> na kawałki (</a:t>
            </a:r>
            <a:r>
              <a:rPr lang="pl-PL" sz="1400" b="0" i="0" u="none" strike="noStrike" dirty="0">
                <a:effectLst/>
                <a:latin typeface="Calibri Light" panose="020F0302020204030204" pitchFamily="34" charset="0"/>
                <a:cs typeface="Calibri Light" panose="020F0302020204030204" pitchFamily="34" charset="0"/>
              </a:rPr>
              <a:t>pakiety</a:t>
            </a:r>
            <a:r>
              <a:rPr lang="pl-PL" sz="1400" b="0" i="0" dirty="0">
                <a:effectLst/>
                <a:latin typeface="Calibri Light" panose="020F0302020204030204" pitchFamily="34" charset="0"/>
                <a:cs typeface="Calibri Light" panose="020F0302020204030204" pitchFamily="34" charset="0"/>
              </a:rPr>
              <a:t>), a następnie wysyłaniu ich za pomocą łączy komunikacyjnych pomiędzy węzłami sieci. Każdy pakiet podlega osobnemu </a:t>
            </a:r>
            <a:r>
              <a:rPr lang="pl-PL" sz="1400" b="0" i="0" u="none" strike="noStrike" dirty="0">
                <a:effectLst/>
                <a:latin typeface="Calibri Light" panose="020F0302020204030204" pitchFamily="34" charset="0"/>
                <a:cs typeface="Calibri Light" panose="020F0302020204030204" pitchFamily="34" charset="0"/>
              </a:rPr>
              <a:t>trasowaniu</a:t>
            </a:r>
            <a:r>
              <a:rPr lang="pl-PL" sz="1400" b="0" i="0" dirty="0">
                <a:effectLst/>
                <a:latin typeface="Calibri Light" panose="020F0302020204030204" pitchFamily="34" charset="0"/>
                <a:cs typeface="Calibri Light" panose="020F0302020204030204" pitchFamily="34" charset="0"/>
              </a:rPr>
              <a:t> – może podążać do celu ścieżką niezależną od ścieżek wcześniej przesyłanych pakietów.</a:t>
            </a:r>
            <a:endParaRPr lang="pl-PL" sz="14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2005717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C5F3B930-9537-A49B-EF1B-73AD67A0B2BA}"/>
              </a:ext>
            </a:extLst>
          </p:cNvPr>
          <p:cNvSpPr/>
          <p:nvPr/>
        </p:nvSpPr>
        <p:spPr>
          <a:xfrm>
            <a:off x="0" y="0"/>
            <a:ext cx="12192000" cy="1426128"/>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 name="pole tekstowe 2">
            <a:extLst>
              <a:ext uri="{FF2B5EF4-FFF2-40B4-BE49-F238E27FC236}">
                <a16:creationId xmlns:a16="http://schemas.microsoft.com/office/drawing/2014/main" id="{49F4F515-2A62-9DCB-7725-F0C0AD52DE4A}"/>
              </a:ext>
            </a:extLst>
          </p:cNvPr>
          <p:cNvSpPr txBox="1"/>
          <p:nvPr/>
        </p:nvSpPr>
        <p:spPr>
          <a:xfrm>
            <a:off x="0" y="343949"/>
            <a:ext cx="12192000" cy="769441"/>
          </a:xfrm>
          <a:prstGeom prst="rect">
            <a:avLst/>
          </a:prstGeom>
          <a:noFill/>
        </p:spPr>
        <p:txBody>
          <a:bodyPr wrap="square" rtlCol="0">
            <a:spAutoFit/>
          </a:bodyPr>
          <a:lstStyle/>
          <a:p>
            <a:pPr algn="ctr"/>
            <a:r>
              <a:rPr lang="pl-PL" sz="4400" b="1" dirty="0">
                <a:solidFill>
                  <a:schemeClr val="bg1"/>
                </a:solidFill>
              </a:rPr>
              <a:t>The </a:t>
            </a:r>
            <a:r>
              <a:rPr lang="pl-PL" sz="4400" b="1" dirty="0" err="1">
                <a:solidFill>
                  <a:schemeClr val="bg1"/>
                </a:solidFill>
              </a:rPr>
              <a:t>Onion</a:t>
            </a:r>
            <a:r>
              <a:rPr lang="pl-PL" sz="4400" b="1" dirty="0">
                <a:solidFill>
                  <a:schemeClr val="bg1"/>
                </a:solidFill>
              </a:rPr>
              <a:t> Router - Tor</a:t>
            </a:r>
          </a:p>
        </p:txBody>
      </p:sp>
      <p:pic>
        <p:nvPicPr>
          <p:cNvPr id="5124" name="Picture 4">
            <a:extLst>
              <a:ext uri="{FF2B5EF4-FFF2-40B4-BE49-F238E27FC236}">
                <a16:creationId xmlns:a16="http://schemas.microsoft.com/office/drawing/2014/main" id="{F6A9FA40-643A-75AA-BB8C-E97811E27C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3548" y="3836392"/>
            <a:ext cx="4633754" cy="2802046"/>
          </a:xfrm>
          <a:prstGeom prst="rect">
            <a:avLst/>
          </a:prstGeom>
          <a:noFill/>
          <a:extLst>
            <a:ext uri="{909E8E84-426E-40DD-AFC4-6F175D3DCCD1}">
              <a14:hiddenFill xmlns:a14="http://schemas.microsoft.com/office/drawing/2010/main">
                <a:solidFill>
                  <a:srgbClr val="FFFFFF"/>
                </a:solidFill>
              </a14:hiddenFill>
            </a:ext>
          </a:extLst>
        </p:spPr>
      </p:pic>
      <p:sp>
        <p:nvSpPr>
          <p:cNvPr id="5" name="pole tekstowe 4">
            <a:extLst>
              <a:ext uri="{FF2B5EF4-FFF2-40B4-BE49-F238E27FC236}">
                <a16:creationId xmlns:a16="http://schemas.microsoft.com/office/drawing/2014/main" id="{EAF95153-E569-EAA2-E130-44F783B4000D}"/>
              </a:ext>
            </a:extLst>
          </p:cNvPr>
          <p:cNvSpPr txBox="1"/>
          <p:nvPr/>
        </p:nvSpPr>
        <p:spPr>
          <a:xfrm>
            <a:off x="511728" y="2855766"/>
            <a:ext cx="4941116" cy="223073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pl-PL" dirty="0"/>
              <a:t>Wirtualna sieć komputerowa.</a:t>
            </a:r>
          </a:p>
          <a:p>
            <a:pPr marL="285750" indent="-285750">
              <a:lnSpc>
                <a:spcPct val="200000"/>
              </a:lnSpc>
              <a:buFont typeface="Arial" panose="020B0604020202020204" pitchFamily="34" charset="0"/>
              <a:buChar char="•"/>
            </a:pPr>
            <a:r>
              <a:rPr lang="pl-PL" dirty="0"/>
              <a:t>Implementuje </a:t>
            </a:r>
            <a:r>
              <a:rPr lang="pl-PL" b="1" dirty="0"/>
              <a:t>trasowanie cebulowe</a:t>
            </a:r>
            <a:r>
              <a:rPr lang="pl-PL" dirty="0"/>
              <a:t>.</a:t>
            </a:r>
          </a:p>
          <a:p>
            <a:pPr marL="285750" indent="-285750">
              <a:lnSpc>
                <a:spcPct val="200000"/>
              </a:lnSpc>
              <a:buFont typeface="Arial" panose="020B0604020202020204" pitchFamily="34" charset="0"/>
              <a:buChar char="•"/>
            </a:pPr>
            <a:r>
              <a:rPr lang="pl-PL" dirty="0"/>
              <a:t>Zapobiega analizie ruchu sieciowego.</a:t>
            </a:r>
          </a:p>
          <a:p>
            <a:pPr marL="285750" indent="-285750">
              <a:lnSpc>
                <a:spcPct val="200000"/>
              </a:lnSpc>
              <a:buFont typeface="Arial" panose="020B0604020202020204" pitchFamily="34" charset="0"/>
              <a:buChar char="•"/>
            </a:pPr>
            <a:r>
              <a:rPr lang="pl-PL" dirty="0"/>
              <a:t>Umożliwia ukrycie lokalizacji użytkownika.</a:t>
            </a:r>
          </a:p>
        </p:txBody>
      </p:sp>
      <p:sp>
        <p:nvSpPr>
          <p:cNvPr id="6" name="pole tekstowe 5">
            <a:extLst>
              <a:ext uri="{FF2B5EF4-FFF2-40B4-BE49-F238E27FC236}">
                <a16:creationId xmlns:a16="http://schemas.microsoft.com/office/drawing/2014/main" id="{21E95784-044F-F3E5-1249-E7A5CD989C12}"/>
              </a:ext>
            </a:extLst>
          </p:cNvPr>
          <p:cNvSpPr txBox="1"/>
          <p:nvPr/>
        </p:nvSpPr>
        <p:spPr>
          <a:xfrm>
            <a:off x="6807524" y="1840103"/>
            <a:ext cx="5201173" cy="2031325"/>
          </a:xfrm>
          <a:prstGeom prst="rect">
            <a:avLst/>
          </a:prstGeom>
          <a:noFill/>
        </p:spPr>
        <p:txBody>
          <a:bodyPr wrap="square" rtlCol="0">
            <a:spAutoFit/>
          </a:bodyPr>
          <a:lstStyle/>
          <a:p>
            <a:r>
              <a:rPr lang="pl-PL" sz="1400" b="1" dirty="0"/>
              <a:t>Trasowanie cebulowe </a:t>
            </a:r>
            <a:r>
              <a:rPr lang="pl-PL" sz="1400" dirty="0"/>
              <a:t>- </a:t>
            </a:r>
            <a:r>
              <a:rPr lang="pl-PL" sz="1400" b="0" i="0" dirty="0">
                <a:solidFill>
                  <a:srgbClr val="202122"/>
                </a:solidFill>
                <a:effectLst/>
                <a:latin typeface="Calibri Light" panose="020F0302020204030204" pitchFamily="34" charset="0"/>
                <a:cs typeface="Calibri Light" panose="020F0302020204030204" pitchFamily="34" charset="0"/>
              </a:rPr>
              <a:t>W </a:t>
            </a:r>
            <a:r>
              <a:rPr lang="pl-PL" sz="1400" b="0" i="1" dirty="0">
                <a:solidFill>
                  <a:srgbClr val="202122"/>
                </a:solidFill>
                <a:effectLst/>
                <a:latin typeface="Calibri Light" panose="020F0302020204030204" pitchFamily="34" charset="0"/>
                <a:cs typeface="Calibri Light" panose="020F0302020204030204" pitchFamily="34" charset="0"/>
              </a:rPr>
              <a:t>sieci cebulowej</a:t>
            </a:r>
            <a:r>
              <a:rPr lang="pl-PL" sz="1400" b="0" i="0" dirty="0">
                <a:solidFill>
                  <a:srgbClr val="202122"/>
                </a:solidFill>
                <a:effectLst/>
                <a:latin typeface="Calibri Light" panose="020F0302020204030204" pitchFamily="34" charset="0"/>
                <a:cs typeface="Calibri Light" panose="020F0302020204030204" pitchFamily="34" charset="0"/>
              </a:rPr>
              <a:t> wiadomości są wysyłane zaszyfrowanymi warstwami, analogicznie do warstw cebuli. Zaszyfrowane w ten sposób dane są przesyłane przez serię węzłów sieciowych zwanych routerami cebulowymi (ang. </a:t>
            </a:r>
            <a:r>
              <a:rPr lang="pl-PL" sz="1400" b="0" i="1" dirty="0" err="1">
                <a:solidFill>
                  <a:srgbClr val="202122"/>
                </a:solidFill>
                <a:effectLst/>
                <a:latin typeface="Calibri Light" panose="020F0302020204030204" pitchFamily="34" charset="0"/>
                <a:cs typeface="Calibri Light" panose="020F0302020204030204" pitchFamily="34" charset="0"/>
              </a:rPr>
              <a:t>onion</a:t>
            </a:r>
            <a:r>
              <a:rPr lang="pl-PL" sz="1400" b="0" i="1" dirty="0">
                <a:solidFill>
                  <a:srgbClr val="202122"/>
                </a:solidFill>
                <a:effectLst/>
                <a:latin typeface="Calibri Light" panose="020F0302020204030204" pitchFamily="34" charset="0"/>
                <a:cs typeface="Calibri Light" panose="020F0302020204030204" pitchFamily="34" charset="0"/>
              </a:rPr>
              <a:t> </a:t>
            </a:r>
            <a:r>
              <a:rPr lang="pl-PL" sz="1400" b="0" i="1" dirty="0" err="1">
                <a:solidFill>
                  <a:srgbClr val="202122"/>
                </a:solidFill>
                <a:effectLst/>
                <a:latin typeface="Calibri Light" panose="020F0302020204030204" pitchFamily="34" charset="0"/>
                <a:cs typeface="Calibri Light" panose="020F0302020204030204" pitchFamily="34" charset="0"/>
              </a:rPr>
              <a:t>routers</a:t>
            </a:r>
            <a:r>
              <a:rPr lang="pl-PL" sz="1400" b="0" i="0" dirty="0">
                <a:solidFill>
                  <a:srgbClr val="202122"/>
                </a:solidFill>
                <a:effectLst/>
                <a:latin typeface="Calibri Light" panose="020F0302020204030204" pitchFamily="34" charset="0"/>
                <a:cs typeface="Calibri Light" panose="020F0302020204030204" pitchFamily="34" charset="0"/>
              </a:rPr>
              <a:t>), z których każdy „odrywa” pojedynczą warstwę, odsłaniając kolejny cel przesyłanych danych. Gdy ostatnia warstwa zostanie odszyfrowana, wiadomość dotrze do miejsca docelowego. Nadawca pozostaje anonimowy, ponieważ każdy pośrednik zna tylko lokalizację bezpośrednio poprzedzających i następujących węzłów</a:t>
            </a:r>
            <a:endParaRPr lang="pl-PL" sz="14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988217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C5F3B930-9537-A49B-EF1B-73AD67A0B2BA}"/>
              </a:ext>
            </a:extLst>
          </p:cNvPr>
          <p:cNvSpPr/>
          <p:nvPr/>
        </p:nvSpPr>
        <p:spPr>
          <a:xfrm>
            <a:off x="0" y="0"/>
            <a:ext cx="12192000" cy="142612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 name="pole tekstowe 2">
            <a:extLst>
              <a:ext uri="{FF2B5EF4-FFF2-40B4-BE49-F238E27FC236}">
                <a16:creationId xmlns:a16="http://schemas.microsoft.com/office/drawing/2014/main" id="{49F4F515-2A62-9DCB-7725-F0C0AD52DE4A}"/>
              </a:ext>
            </a:extLst>
          </p:cNvPr>
          <p:cNvSpPr txBox="1"/>
          <p:nvPr/>
        </p:nvSpPr>
        <p:spPr>
          <a:xfrm>
            <a:off x="0" y="343949"/>
            <a:ext cx="12192000" cy="769441"/>
          </a:xfrm>
          <a:prstGeom prst="rect">
            <a:avLst/>
          </a:prstGeom>
          <a:noFill/>
        </p:spPr>
        <p:txBody>
          <a:bodyPr wrap="square" rtlCol="0">
            <a:spAutoFit/>
          </a:bodyPr>
          <a:lstStyle/>
          <a:p>
            <a:pPr algn="ctr"/>
            <a:r>
              <a:rPr lang="pl-PL" sz="4400" b="1" dirty="0">
                <a:solidFill>
                  <a:schemeClr val="bg1"/>
                </a:solidFill>
              </a:rPr>
              <a:t>Virtual </a:t>
            </a:r>
            <a:r>
              <a:rPr lang="pl-PL" sz="4400" b="1" dirty="0" err="1">
                <a:solidFill>
                  <a:schemeClr val="bg1"/>
                </a:solidFill>
              </a:rPr>
              <a:t>Private</a:t>
            </a:r>
            <a:r>
              <a:rPr lang="pl-PL" sz="4400" b="1" dirty="0">
                <a:solidFill>
                  <a:schemeClr val="bg1"/>
                </a:solidFill>
              </a:rPr>
              <a:t> Network - VPN</a:t>
            </a:r>
          </a:p>
        </p:txBody>
      </p:sp>
      <p:sp>
        <p:nvSpPr>
          <p:cNvPr id="5" name="pole tekstowe 4">
            <a:extLst>
              <a:ext uri="{FF2B5EF4-FFF2-40B4-BE49-F238E27FC236}">
                <a16:creationId xmlns:a16="http://schemas.microsoft.com/office/drawing/2014/main" id="{EAF95153-E569-EAA2-E130-44F783B4000D}"/>
              </a:ext>
            </a:extLst>
          </p:cNvPr>
          <p:cNvSpPr txBox="1"/>
          <p:nvPr/>
        </p:nvSpPr>
        <p:spPr>
          <a:xfrm>
            <a:off x="511727" y="2855766"/>
            <a:ext cx="5834401" cy="223073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pl-PL" dirty="0"/>
              <a:t>Tunel, przez który płynie ruch w ramach sieci prywatnej.</a:t>
            </a:r>
          </a:p>
          <a:p>
            <a:pPr marL="285750" indent="-285750">
              <a:lnSpc>
                <a:spcPct val="200000"/>
              </a:lnSpc>
              <a:buFont typeface="Arial" panose="020B0604020202020204" pitchFamily="34" charset="0"/>
              <a:buChar char="•"/>
            </a:pPr>
            <a:r>
              <a:rPr lang="pl-PL" dirty="0"/>
              <a:t>Istnieje jako struktura działająca w ramach sieci publicznej.</a:t>
            </a:r>
          </a:p>
          <a:p>
            <a:pPr marL="285750" indent="-285750">
              <a:lnSpc>
                <a:spcPct val="200000"/>
              </a:lnSpc>
              <a:buFont typeface="Arial" panose="020B0604020202020204" pitchFamily="34" charset="0"/>
              <a:buChar char="•"/>
            </a:pPr>
            <a:r>
              <a:rPr lang="pl-PL" dirty="0"/>
              <a:t>Opiera się na ukryciu prawdziwego adresu IP.</a:t>
            </a:r>
          </a:p>
          <a:p>
            <a:pPr marL="285750" indent="-285750">
              <a:lnSpc>
                <a:spcPct val="200000"/>
              </a:lnSpc>
              <a:buFont typeface="Arial" panose="020B0604020202020204" pitchFamily="34" charset="0"/>
              <a:buChar char="•"/>
            </a:pPr>
            <a:r>
              <a:rPr lang="pl-PL" dirty="0"/>
              <a:t>Pozwala wybrać lokalizację adresu IP.</a:t>
            </a:r>
          </a:p>
        </p:txBody>
      </p:sp>
      <p:pic>
        <p:nvPicPr>
          <p:cNvPr id="6146" name="Picture 2" descr="VPN — Co to jest? Przewodnik (2022) - Surfshark">
            <a:extLst>
              <a:ext uri="{FF2B5EF4-FFF2-40B4-BE49-F238E27FC236}">
                <a16:creationId xmlns:a16="http://schemas.microsoft.com/office/drawing/2014/main" id="{844AFF6A-1F37-577A-4D9A-17493CFF29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1736" y="2855766"/>
            <a:ext cx="5150264" cy="25198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44109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C5F3B930-9537-A49B-EF1B-73AD67A0B2BA}"/>
              </a:ext>
            </a:extLst>
          </p:cNvPr>
          <p:cNvSpPr/>
          <p:nvPr/>
        </p:nvSpPr>
        <p:spPr>
          <a:xfrm>
            <a:off x="0" y="0"/>
            <a:ext cx="12192000" cy="14261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 name="pole tekstowe 2">
            <a:extLst>
              <a:ext uri="{FF2B5EF4-FFF2-40B4-BE49-F238E27FC236}">
                <a16:creationId xmlns:a16="http://schemas.microsoft.com/office/drawing/2014/main" id="{49F4F515-2A62-9DCB-7725-F0C0AD52DE4A}"/>
              </a:ext>
            </a:extLst>
          </p:cNvPr>
          <p:cNvSpPr txBox="1"/>
          <p:nvPr/>
        </p:nvSpPr>
        <p:spPr>
          <a:xfrm>
            <a:off x="0" y="343949"/>
            <a:ext cx="12192000" cy="769441"/>
          </a:xfrm>
          <a:prstGeom prst="rect">
            <a:avLst/>
          </a:prstGeom>
          <a:noFill/>
          <a:ln>
            <a:noFill/>
          </a:ln>
        </p:spPr>
        <p:txBody>
          <a:bodyPr wrap="square" rtlCol="0">
            <a:spAutoFit/>
          </a:bodyPr>
          <a:lstStyle/>
          <a:p>
            <a:pPr algn="ctr"/>
            <a:r>
              <a:rPr lang="pl-PL" sz="4400" b="1" dirty="0" err="1">
                <a:solidFill>
                  <a:schemeClr val="bg1"/>
                </a:solidFill>
              </a:rPr>
              <a:t>Signal</a:t>
            </a:r>
            <a:endParaRPr lang="pl-PL" sz="4400" b="1" dirty="0">
              <a:solidFill>
                <a:schemeClr val="bg1"/>
              </a:solidFill>
            </a:endParaRPr>
          </a:p>
        </p:txBody>
      </p:sp>
      <p:sp>
        <p:nvSpPr>
          <p:cNvPr id="5" name="pole tekstowe 4">
            <a:extLst>
              <a:ext uri="{FF2B5EF4-FFF2-40B4-BE49-F238E27FC236}">
                <a16:creationId xmlns:a16="http://schemas.microsoft.com/office/drawing/2014/main" id="{EAF95153-E569-EAA2-E130-44F783B4000D}"/>
              </a:ext>
            </a:extLst>
          </p:cNvPr>
          <p:cNvSpPr txBox="1"/>
          <p:nvPr/>
        </p:nvSpPr>
        <p:spPr>
          <a:xfrm>
            <a:off x="511727" y="2352426"/>
            <a:ext cx="5834401" cy="1676741"/>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pl-PL" dirty="0"/>
              <a:t>Aplikacja komunikacyjna.</a:t>
            </a:r>
          </a:p>
          <a:p>
            <a:pPr marL="285750" indent="-285750">
              <a:lnSpc>
                <a:spcPct val="200000"/>
              </a:lnSpc>
              <a:buFont typeface="Arial" panose="020B0604020202020204" pitchFamily="34" charset="0"/>
              <a:buChar char="•"/>
            </a:pPr>
            <a:r>
              <a:rPr lang="pl-PL" dirty="0"/>
              <a:t>Wykorzystuje numery telefonu jako identyfikatory.</a:t>
            </a:r>
          </a:p>
          <a:p>
            <a:pPr marL="285750" indent="-285750">
              <a:lnSpc>
                <a:spcPct val="200000"/>
              </a:lnSpc>
              <a:buFont typeface="Arial" panose="020B0604020202020204" pitchFamily="34" charset="0"/>
              <a:buChar char="•"/>
            </a:pPr>
            <a:r>
              <a:rPr lang="pl-PL" dirty="0"/>
              <a:t>Używa </a:t>
            </a:r>
            <a:r>
              <a:rPr lang="pl-PL" b="1" dirty="0"/>
              <a:t>szyfrowania end to end</a:t>
            </a:r>
            <a:r>
              <a:rPr lang="pl-PL" dirty="0"/>
              <a:t>.</a:t>
            </a:r>
          </a:p>
        </p:txBody>
      </p:sp>
      <p:sp>
        <p:nvSpPr>
          <p:cNvPr id="4" name="pole tekstowe 3">
            <a:extLst>
              <a:ext uri="{FF2B5EF4-FFF2-40B4-BE49-F238E27FC236}">
                <a16:creationId xmlns:a16="http://schemas.microsoft.com/office/drawing/2014/main" id="{64C97F83-A6C1-FFBE-04C3-EC61753D32A8}"/>
              </a:ext>
            </a:extLst>
          </p:cNvPr>
          <p:cNvSpPr txBox="1"/>
          <p:nvPr/>
        </p:nvSpPr>
        <p:spPr>
          <a:xfrm>
            <a:off x="511727" y="4661850"/>
            <a:ext cx="4630723" cy="1384995"/>
          </a:xfrm>
          <a:prstGeom prst="rect">
            <a:avLst/>
          </a:prstGeom>
          <a:noFill/>
        </p:spPr>
        <p:txBody>
          <a:bodyPr wrap="square" rtlCol="0">
            <a:spAutoFit/>
          </a:bodyPr>
          <a:lstStyle/>
          <a:p>
            <a:r>
              <a:rPr lang="pl-PL" sz="1400" b="1" i="0" dirty="0">
                <a:solidFill>
                  <a:srgbClr val="202122"/>
                </a:solidFill>
                <a:effectLst/>
                <a:latin typeface="Calibri Light" panose="020F0302020204030204" pitchFamily="34" charset="0"/>
                <a:cs typeface="Calibri Light" panose="020F0302020204030204" pitchFamily="34" charset="0"/>
              </a:rPr>
              <a:t>Szyfrowanie end to end </a:t>
            </a:r>
            <a:r>
              <a:rPr lang="pl-PL" sz="1400" b="0" i="0" dirty="0">
                <a:solidFill>
                  <a:srgbClr val="202122"/>
                </a:solidFill>
                <a:effectLst/>
                <a:latin typeface="Calibri Light" panose="020F0302020204030204" pitchFamily="34" charset="0"/>
                <a:cs typeface="Calibri Light" panose="020F0302020204030204" pitchFamily="34" charset="0"/>
              </a:rPr>
              <a:t>– system komunikacji, w którym wyłącznie osoby komunikujące się mogą odczytać wiadomości w formie </a:t>
            </a:r>
            <a:r>
              <a:rPr lang="pl-PL" sz="1400" b="0" i="0" dirty="0">
                <a:effectLst/>
                <a:latin typeface="Calibri Light" panose="020F0302020204030204" pitchFamily="34" charset="0"/>
                <a:cs typeface="Calibri Light" panose="020F0302020204030204" pitchFamily="34" charset="0"/>
              </a:rPr>
              <a:t>jawnej. W tym systemie, potencjalni podsłuchiwacze – w tym dostawcy </a:t>
            </a:r>
            <a:r>
              <a:rPr lang="pl-PL" sz="1400" b="0" i="0" u="none" strike="noStrike" dirty="0">
                <a:effectLst/>
                <a:latin typeface="Calibri Light" panose="020F0302020204030204" pitchFamily="34" charset="0"/>
                <a:cs typeface="Calibri Light" panose="020F0302020204030204" pitchFamily="34" charset="0"/>
              </a:rPr>
              <a:t>Internetu</a:t>
            </a:r>
            <a:r>
              <a:rPr lang="pl-PL" sz="1400" b="0" i="0" dirty="0">
                <a:effectLst/>
                <a:latin typeface="Calibri Light" panose="020F0302020204030204" pitchFamily="34" charset="0"/>
                <a:cs typeface="Calibri Light" panose="020F0302020204030204" pitchFamily="34" charset="0"/>
              </a:rPr>
              <a:t> bądź autorzy komunikatora – nie mogą uzyskać dostępu do </a:t>
            </a:r>
            <a:r>
              <a:rPr lang="pl-PL" sz="1400" b="0" i="0" u="none" strike="noStrike" dirty="0">
                <a:effectLst/>
                <a:latin typeface="Calibri Light" panose="020F0302020204030204" pitchFamily="34" charset="0"/>
                <a:cs typeface="Calibri Light" panose="020F0302020204030204" pitchFamily="34" charset="0"/>
              </a:rPr>
              <a:t>kluczy szyfrujących</a:t>
            </a:r>
            <a:r>
              <a:rPr lang="pl-PL" sz="1400" b="0" i="0" dirty="0">
                <a:effectLst/>
                <a:latin typeface="Calibri Light" panose="020F0302020204030204" pitchFamily="34" charset="0"/>
                <a:cs typeface="Calibri Light" panose="020F0302020204030204" pitchFamily="34" charset="0"/>
              </a:rPr>
              <a:t> </a:t>
            </a:r>
            <a:r>
              <a:rPr lang="pl-PL" sz="1400" b="0" i="0" dirty="0">
                <a:solidFill>
                  <a:srgbClr val="202122"/>
                </a:solidFill>
                <a:effectLst/>
                <a:latin typeface="Calibri Light" panose="020F0302020204030204" pitchFamily="34" charset="0"/>
                <a:cs typeface="Calibri Light" panose="020F0302020204030204" pitchFamily="34" charset="0"/>
              </a:rPr>
              <a:t>potrzebnych do rozszyfrowania konwersacji</a:t>
            </a:r>
            <a:endParaRPr lang="pl-PL" sz="1400" dirty="0">
              <a:latin typeface="Calibri Light" panose="020F0302020204030204" pitchFamily="34" charset="0"/>
              <a:cs typeface="Calibri Light" panose="020F0302020204030204" pitchFamily="34" charset="0"/>
            </a:endParaRPr>
          </a:p>
        </p:txBody>
      </p:sp>
      <p:pic>
        <p:nvPicPr>
          <p:cNvPr id="7172" name="Picture 4" descr="ilustracja">
            <a:extLst>
              <a:ext uri="{FF2B5EF4-FFF2-40B4-BE49-F238E27FC236}">
                <a16:creationId xmlns:a16="http://schemas.microsoft.com/office/drawing/2014/main" id="{652A6B8E-9644-D75F-2295-51DA5EA706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34631" y="1426128"/>
            <a:ext cx="3057369" cy="5431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56556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C5F3B930-9537-A49B-EF1B-73AD67A0B2BA}"/>
              </a:ext>
            </a:extLst>
          </p:cNvPr>
          <p:cNvSpPr/>
          <p:nvPr/>
        </p:nvSpPr>
        <p:spPr>
          <a:xfrm>
            <a:off x="0" y="0"/>
            <a:ext cx="12192000" cy="14261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 name="pole tekstowe 2">
            <a:extLst>
              <a:ext uri="{FF2B5EF4-FFF2-40B4-BE49-F238E27FC236}">
                <a16:creationId xmlns:a16="http://schemas.microsoft.com/office/drawing/2014/main" id="{49F4F515-2A62-9DCB-7725-F0C0AD52DE4A}"/>
              </a:ext>
            </a:extLst>
          </p:cNvPr>
          <p:cNvSpPr txBox="1"/>
          <p:nvPr/>
        </p:nvSpPr>
        <p:spPr>
          <a:xfrm>
            <a:off x="0" y="343949"/>
            <a:ext cx="12192000" cy="769441"/>
          </a:xfrm>
          <a:prstGeom prst="rect">
            <a:avLst/>
          </a:prstGeom>
          <a:noFill/>
          <a:ln>
            <a:noFill/>
          </a:ln>
        </p:spPr>
        <p:txBody>
          <a:bodyPr wrap="square" rtlCol="0">
            <a:spAutoFit/>
          </a:bodyPr>
          <a:lstStyle/>
          <a:p>
            <a:pPr algn="ctr"/>
            <a:r>
              <a:rPr lang="pl-PL" sz="4400" b="1" dirty="0">
                <a:solidFill>
                  <a:schemeClr val="bg1"/>
                </a:solidFill>
              </a:rPr>
              <a:t>Uprawnienia aplikacji</a:t>
            </a:r>
          </a:p>
        </p:txBody>
      </p:sp>
      <p:sp>
        <p:nvSpPr>
          <p:cNvPr id="5" name="pole tekstowe 4">
            <a:extLst>
              <a:ext uri="{FF2B5EF4-FFF2-40B4-BE49-F238E27FC236}">
                <a16:creationId xmlns:a16="http://schemas.microsoft.com/office/drawing/2014/main" id="{EAF95153-E569-EAA2-E130-44F783B4000D}"/>
              </a:ext>
            </a:extLst>
          </p:cNvPr>
          <p:cNvSpPr txBox="1"/>
          <p:nvPr/>
        </p:nvSpPr>
        <p:spPr>
          <a:xfrm>
            <a:off x="511727" y="2313630"/>
            <a:ext cx="6610526" cy="223073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pl-PL" dirty="0"/>
              <a:t>Lokalizacja</a:t>
            </a:r>
          </a:p>
          <a:p>
            <a:pPr marL="285750" indent="-285750">
              <a:lnSpc>
                <a:spcPct val="200000"/>
              </a:lnSpc>
              <a:buFont typeface="Arial" panose="020B0604020202020204" pitchFamily="34" charset="0"/>
              <a:buChar char="•"/>
            </a:pPr>
            <a:r>
              <a:rPr lang="pl-PL" dirty="0"/>
              <a:t>Mikrofon</a:t>
            </a:r>
          </a:p>
          <a:p>
            <a:pPr marL="285750" indent="-285750">
              <a:lnSpc>
                <a:spcPct val="200000"/>
              </a:lnSpc>
              <a:buFont typeface="Arial" panose="020B0604020202020204" pitchFamily="34" charset="0"/>
              <a:buChar char="•"/>
            </a:pPr>
            <a:r>
              <a:rPr lang="pl-PL" dirty="0"/>
              <a:t>Aparat</a:t>
            </a:r>
          </a:p>
          <a:p>
            <a:pPr marL="285750" indent="-285750">
              <a:lnSpc>
                <a:spcPct val="200000"/>
              </a:lnSpc>
              <a:buFont typeface="Arial" panose="020B0604020202020204" pitchFamily="34" charset="0"/>
              <a:buChar char="•"/>
            </a:pPr>
            <a:r>
              <a:rPr lang="pl-PL" dirty="0"/>
              <a:t>Kontakty</a:t>
            </a:r>
          </a:p>
        </p:txBody>
      </p:sp>
      <p:pic>
        <p:nvPicPr>
          <p:cNvPr id="7" name="Obraz 6">
            <a:extLst>
              <a:ext uri="{FF2B5EF4-FFF2-40B4-BE49-F238E27FC236}">
                <a16:creationId xmlns:a16="http://schemas.microsoft.com/office/drawing/2014/main" id="{1644FBE7-A4E8-C325-478C-EE687F6EF437}"/>
              </a:ext>
            </a:extLst>
          </p:cNvPr>
          <p:cNvPicPr>
            <a:picLocks noChangeAspect="1"/>
          </p:cNvPicPr>
          <p:nvPr/>
        </p:nvPicPr>
        <p:blipFill>
          <a:blip r:embed="rId2"/>
          <a:stretch>
            <a:fillRect/>
          </a:stretch>
        </p:blipFill>
        <p:spPr>
          <a:xfrm>
            <a:off x="6268061" y="1457338"/>
            <a:ext cx="5923939" cy="5400661"/>
          </a:xfrm>
          <a:prstGeom prst="rect">
            <a:avLst/>
          </a:prstGeom>
        </p:spPr>
      </p:pic>
    </p:spTree>
    <p:extLst>
      <p:ext uri="{BB962C8B-B14F-4D97-AF65-F5344CB8AC3E}">
        <p14:creationId xmlns:p14="http://schemas.microsoft.com/office/powerpoint/2010/main" val="3565684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C5F3B930-9537-A49B-EF1B-73AD67A0B2BA}"/>
              </a:ext>
            </a:extLst>
          </p:cNvPr>
          <p:cNvSpPr/>
          <p:nvPr/>
        </p:nvSpPr>
        <p:spPr>
          <a:xfrm>
            <a:off x="0" y="0"/>
            <a:ext cx="12192000" cy="14261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 name="pole tekstowe 2">
            <a:extLst>
              <a:ext uri="{FF2B5EF4-FFF2-40B4-BE49-F238E27FC236}">
                <a16:creationId xmlns:a16="http://schemas.microsoft.com/office/drawing/2014/main" id="{49F4F515-2A62-9DCB-7725-F0C0AD52DE4A}"/>
              </a:ext>
            </a:extLst>
          </p:cNvPr>
          <p:cNvSpPr txBox="1"/>
          <p:nvPr/>
        </p:nvSpPr>
        <p:spPr>
          <a:xfrm>
            <a:off x="0" y="343949"/>
            <a:ext cx="12192000" cy="769441"/>
          </a:xfrm>
          <a:prstGeom prst="rect">
            <a:avLst/>
          </a:prstGeom>
          <a:noFill/>
          <a:ln>
            <a:noFill/>
          </a:ln>
        </p:spPr>
        <p:txBody>
          <a:bodyPr wrap="square" rtlCol="0">
            <a:spAutoFit/>
          </a:bodyPr>
          <a:lstStyle/>
          <a:p>
            <a:pPr algn="ctr"/>
            <a:r>
              <a:rPr lang="pl-PL" sz="4400" b="1" dirty="0">
                <a:solidFill>
                  <a:schemeClr val="bg1"/>
                </a:solidFill>
              </a:rPr>
              <a:t>Trochę statystyk</a:t>
            </a:r>
          </a:p>
        </p:txBody>
      </p:sp>
      <p:pic>
        <p:nvPicPr>
          <p:cNvPr id="6" name="Obraz 5">
            <a:extLst>
              <a:ext uri="{FF2B5EF4-FFF2-40B4-BE49-F238E27FC236}">
                <a16:creationId xmlns:a16="http://schemas.microsoft.com/office/drawing/2014/main" id="{4E12AA7F-603C-2033-07A8-4AB0EF4A831A}"/>
              </a:ext>
            </a:extLst>
          </p:cNvPr>
          <p:cNvPicPr>
            <a:picLocks noChangeAspect="1"/>
          </p:cNvPicPr>
          <p:nvPr/>
        </p:nvPicPr>
        <p:blipFill>
          <a:blip r:embed="rId2"/>
          <a:stretch>
            <a:fillRect/>
          </a:stretch>
        </p:blipFill>
        <p:spPr>
          <a:xfrm>
            <a:off x="4468853" y="1677794"/>
            <a:ext cx="3537793" cy="4946507"/>
          </a:xfrm>
          <a:prstGeom prst="rect">
            <a:avLst/>
          </a:prstGeom>
        </p:spPr>
      </p:pic>
      <p:pic>
        <p:nvPicPr>
          <p:cNvPr id="9" name="Obraz 8">
            <a:extLst>
              <a:ext uri="{FF2B5EF4-FFF2-40B4-BE49-F238E27FC236}">
                <a16:creationId xmlns:a16="http://schemas.microsoft.com/office/drawing/2014/main" id="{90E4EF20-2C27-BE31-8AD2-3C8B3BF3216C}"/>
              </a:ext>
            </a:extLst>
          </p:cNvPr>
          <p:cNvPicPr>
            <a:picLocks noChangeAspect="1"/>
          </p:cNvPicPr>
          <p:nvPr/>
        </p:nvPicPr>
        <p:blipFill>
          <a:blip r:embed="rId3"/>
          <a:stretch>
            <a:fillRect/>
          </a:stretch>
        </p:blipFill>
        <p:spPr>
          <a:xfrm>
            <a:off x="8263727" y="1677795"/>
            <a:ext cx="3637137" cy="4946507"/>
          </a:xfrm>
          <a:prstGeom prst="rect">
            <a:avLst/>
          </a:prstGeom>
        </p:spPr>
      </p:pic>
      <p:sp>
        <p:nvSpPr>
          <p:cNvPr id="10" name="pole tekstowe 9">
            <a:extLst>
              <a:ext uri="{FF2B5EF4-FFF2-40B4-BE49-F238E27FC236}">
                <a16:creationId xmlns:a16="http://schemas.microsoft.com/office/drawing/2014/main" id="{932CFC61-7434-8BA8-D4FC-538CC16481B0}"/>
              </a:ext>
            </a:extLst>
          </p:cNvPr>
          <p:cNvSpPr txBox="1"/>
          <p:nvPr/>
        </p:nvSpPr>
        <p:spPr>
          <a:xfrm>
            <a:off x="446978" y="1770077"/>
            <a:ext cx="3632433" cy="2585323"/>
          </a:xfrm>
          <a:prstGeom prst="rect">
            <a:avLst/>
          </a:prstGeom>
          <a:noFill/>
        </p:spPr>
        <p:txBody>
          <a:bodyPr wrap="square" rtlCol="0">
            <a:spAutoFit/>
          </a:bodyPr>
          <a:lstStyle/>
          <a:p>
            <a:r>
              <a:rPr lang="pl-PL" dirty="0"/>
              <a:t>W roku 1995 </a:t>
            </a:r>
            <a:r>
              <a:rPr lang="pl-PL" dirty="0" err="1"/>
              <a:t>Mukael</a:t>
            </a:r>
            <a:r>
              <a:rPr lang="pl-PL" dirty="0"/>
              <a:t> </a:t>
            </a:r>
            <a:r>
              <a:rPr lang="pl-PL" dirty="0" err="1"/>
              <a:t>Barglund</a:t>
            </a:r>
            <a:r>
              <a:rPr lang="pl-PL" dirty="0"/>
              <a:t> przeprowadził badanie dotyczące wykorzystania anonimowości przez ludzi. Bazuje ono na publicznie dostępnych szwedzkich forach dyskusyjnych. Zostały z nich losowo wybrane i przeanalizowane wiadomości, które zostały wysłane </a:t>
            </a:r>
            <a:r>
              <a:rPr lang="pl-PL" dirty="0" err="1"/>
              <a:t>pseudonimowo</a:t>
            </a:r>
            <a:r>
              <a:rPr lang="pl-PL" dirty="0"/>
              <a:t>.</a:t>
            </a:r>
          </a:p>
        </p:txBody>
      </p:sp>
    </p:spTree>
    <p:extLst>
      <p:ext uri="{BB962C8B-B14F-4D97-AF65-F5344CB8AC3E}">
        <p14:creationId xmlns:p14="http://schemas.microsoft.com/office/powerpoint/2010/main" val="7845520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C5F3B930-9537-A49B-EF1B-73AD67A0B2BA}"/>
              </a:ext>
            </a:extLst>
          </p:cNvPr>
          <p:cNvSpPr/>
          <p:nvPr/>
        </p:nvSpPr>
        <p:spPr>
          <a:xfrm>
            <a:off x="0" y="0"/>
            <a:ext cx="12192000" cy="14261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 name="pole tekstowe 2">
            <a:extLst>
              <a:ext uri="{FF2B5EF4-FFF2-40B4-BE49-F238E27FC236}">
                <a16:creationId xmlns:a16="http://schemas.microsoft.com/office/drawing/2014/main" id="{49F4F515-2A62-9DCB-7725-F0C0AD52DE4A}"/>
              </a:ext>
            </a:extLst>
          </p:cNvPr>
          <p:cNvSpPr txBox="1"/>
          <p:nvPr/>
        </p:nvSpPr>
        <p:spPr>
          <a:xfrm>
            <a:off x="0" y="343949"/>
            <a:ext cx="12192000" cy="769441"/>
          </a:xfrm>
          <a:prstGeom prst="rect">
            <a:avLst/>
          </a:prstGeom>
          <a:noFill/>
          <a:ln>
            <a:noFill/>
          </a:ln>
        </p:spPr>
        <p:txBody>
          <a:bodyPr wrap="square" rtlCol="0">
            <a:spAutoFit/>
          </a:bodyPr>
          <a:lstStyle/>
          <a:p>
            <a:pPr algn="ctr"/>
            <a:r>
              <a:rPr lang="pl-PL" sz="4400" b="1" dirty="0">
                <a:solidFill>
                  <a:schemeClr val="bg1"/>
                </a:solidFill>
              </a:rPr>
              <a:t>Trochę statystyk</a:t>
            </a:r>
          </a:p>
        </p:txBody>
      </p:sp>
      <p:sp>
        <p:nvSpPr>
          <p:cNvPr id="10" name="pole tekstowe 9">
            <a:extLst>
              <a:ext uri="{FF2B5EF4-FFF2-40B4-BE49-F238E27FC236}">
                <a16:creationId xmlns:a16="http://schemas.microsoft.com/office/drawing/2014/main" id="{932CFC61-7434-8BA8-D4FC-538CC16481B0}"/>
              </a:ext>
            </a:extLst>
          </p:cNvPr>
          <p:cNvSpPr txBox="1"/>
          <p:nvPr/>
        </p:nvSpPr>
        <p:spPr>
          <a:xfrm>
            <a:off x="446978" y="2156905"/>
            <a:ext cx="6700442" cy="3970318"/>
          </a:xfrm>
          <a:prstGeom prst="rect">
            <a:avLst/>
          </a:prstGeom>
          <a:noFill/>
        </p:spPr>
        <p:txBody>
          <a:bodyPr wrap="square" rtlCol="0">
            <a:spAutoFit/>
          </a:bodyPr>
          <a:lstStyle/>
          <a:p>
            <a:pPr marL="285750" indent="-285750">
              <a:buFont typeface="Arial" panose="020B0604020202020204" pitchFamily="34" charset="0"/>
              <a:buChar char="•"/>
            </a:pPr>
            <a:r>
              <a:rPr lang="pl-PL" dirty="0"/>
              <a:t>86% podjęło kroki ku usunięciu lub zamaskowaniu swojego </a:t>
            </a:r>
            <a:r>
              <a:rPr lang="pl-PL" b="1" dirty="0"/>
              <a:t>odcisku cyfrowego</a:t>
            </a:r>
            <a:r>
              <a:rPr lang="pl-PL" dirty="0"/>
              <a:t>.</a:t>
            </a:r>
          </a:p>
          <a:p>
            <a:pPr marL="285750" indent="-285750">
              <a:buFont typeface="Arial" panose="020B0604020202020204" pitchFamily="34" charset="0"/>
              <a:buChar char="•"/>
            </a:pPr>
            <a:r>
              <a:rPr lang="pl-PL" dirty="0"/>
              <a:t>55% podjęło kroki ku uniknięciu obserwacji przez specyficznych ludzi, organizacje lub rząd.</a:t>
            </a:r>
          </a:p>
          <a:p>
            <a:pPr marL="285750" indent="-285750">
              <a:buFont typeface="Arial" panose="020B0604020202020204" pitchFamily="34" charset="0"/>
              <a:buChar char="•"/>
            </a:pPr>
            <a:r>
              <a:rPr lang="pl-PL" dirty="0"/>
              <a:t>59% nie wierzy, że bycie całkowicie anonimowym jest możliwe.</a:t>
            </a:r>
          </a:p>
          <a:p>
            <a:pPr marL="285750" indent="-285750">
              <a:buFont typeface="Arial" panose="020B0604020202020204" pitchFamily="34" charset="0"/>
              <a:buChar char="•"/>
            </a:pPr>
            <a:r>
              <a:rPr lang="pl-PL" dirty="0"/>
              <a:t>37% wierzy, że bycie całkowicie anonimowym jest możliwe.</a:t>
            </a:r>
          </a:p>
          <a:p>
            <a:pPr marL="285750" indent="-285750">
              <a:buFont typeface="Arial" panose="020B0604020202020204" pitchFamily="34" charset="0"/>
              <a:buChar char="•"/>
            </a:pPr>
            <a:r>
              <a:rPr lang="pl-PL" dirty="0"/>
              <a:t>68% uważa, że aktualne prawo nie chroni prywatności online wystarczająco.</a:t>
            </a:r>
          </a:p>
          <a:p>
            <a:pPr marL="285750" indent="-285750">
              <a:buFont typeface="Arial" panose="020B0604020202020204" pitchFamily="34" charset="0"/>
              <a:buChar char="•"/>
            </a:pPr>
            <a:r>
              <a:rPr lang="pl-PL" dirty="0"/>
              <a:t>21% posiadało emaila lub konto na portalu społecznościowym, które zostało przejęte bez pozwolenia.</a:t>
            </a:r>
          </a:p>
          <a:p>
            <a:pPr marL="285750" indent="-285750">
              <a:buFont typeface="Arial" panose="020B0604020202020204" pitchFamily="34" charset="0"/>
              <a:buChar char="•"/>
            </a:pPr>
            <a:r>
              <a:rPr lang="pl-PL" dirty="0"/>
              <a:t>13% spotkały trudności w związku lub rodzinie spowodowane treściami zamieszczonymi w </a:t>
            </a:r>
            <a:r>
              <a:rPr lang="pl-PL" dirty="0" err="1"/>
              <a:t>internecie</a:t>
            </a:r>
            <a:r>
              <a:rPr lang="pl-PL" dirty="0"/>
              <a:t>.</a:t>
            </a:r>
          </a:p>
          <a:p>
            <a:pPr marL="285750" indent="-285750">
              <a:buFont typeface="Arial" panose="020B0604020202020204" pitchFamily="34" charset="0"/>
              <a:buChar char="•"/>
            </a:pPr>
            <a:r>
              <a:rPr lang="pl-PL" dirty="0"/>
              <a:t>12% było </a:t>
            </a:r>
            <a:r>
              <a:rPr lang="pl-PL" dirty="0" err="1"/>
              <a:t>stalkowanych</a:t>
            </a:r>
            <a:r>
              <a:rPr lang="pl-PL" dirty="0"/>
              <a:t> lub nękanych w </a:t>
            </a:r>
            <a:r>
              <a:rPr lang="pl-PL" dirty="0" err="1"/>
              <a:t>internecie</a:t>
            </a:r>
            <a:r>
              <a:rPr lang="pl-PL" dirty="0"/>
              <a:t>.</a:t>
            </a:r>
          </a:p>
          <a:p>
            <a:pPr marL="285750" indent="-285750">
              <a:buFont typeface="Arial" panose="020B0604020202020204" pitchFamily="34" charset="0"/>
              <a:buChar char="•"/>
            </a:pPr>
            <a:endParaRPr lang="pl-PL" dirty="0"/>
          </a:p>
        </p:txBody>
      </p:sp>
      <p:pic>
        <p:nvPicPr>
          <p:cNvPr id="2050" name="Picture 2" descr="the strategies people use to be less visible online">
            <a:extLst>
              <a:ext uri="{FF2B5EF4-FFF2-40B4-BE49-F238E27FC236}">
                <a16:creationId xmlns:a16="http://schemas.microsoft.com/office/drawing/2014/main" id="{E0FF8E9A-B35C-372D-F434-5D654C99DC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66527" y="1426128"/>
            <a:ext cx="5025473" cy="5431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208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C5F3B930-9537-A49B-EF1B-73AD67A0B2BA}"/>
              </a:ext>
            </a:extLst>
          </p:cNvPr>
          <p:cNvSpPr/>
          <p:nvPr/>
        </p:nvSpPr>
        <p:spPr>
          <a:xfrm>
            <a:off x="0" y="0"/>
            <a:ext cx="12192000" cy="14261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 name="pole tekstowe 2">
            <a:extLst>
              <a:ext uri="{FF2B5EF4-FFF2-40B4-BE49-F238E27FC236}">
                <a16:creationId xmlns:a16="http://schemas.microsoft.com/office/drawing/2014/main" id="{49F4F515-2A62-9DCB-7725-F0C0AD52DE4A}"/>
              </a:ext>
            </a:extLst>
          </p:cNvPr>
          <p:cNvSpPr txBox="1"/>
          <p:nvPr/>
        </p:nvSpPr>
        <p:spPr>
          <a:xfrm>
            <a:off x="0" y="343949"/>
            <a:ext cx="12192000" cy="769441"/>
          </a:xfrm>
          <a:prstGeom prst="rect">
            <a:avLst/>
          </a:prstGeom>
          <a:noFill/>
          <a:ln>
            <a:noFill/>
          </a:ln>
        </p:spPr>
        <p:txBody>
          <a:bodyPr wrap="square" rtlCol="0">
            <a:spAutoFit/>
          </a:bodyPr>
          <a:lstStyle/>
          <a:p>
            <a:pPr algn="ctr"/>
            <a:r>
              <a:rPr lang="pl-PL" sz="4400" b="1" dirty="0">
                <a:solidFill>
                  <a:schemeClr val="bg1"/>
                </a:solidFill>
              </a:rPr>
              <a:t>Trochę statystyk</a:t>
            </a:r>
          </a:p>
        </p:txBody>
      </p:sp>
      <p:pic>
        <p:nvPicPr>
          <p:cNvPr id="5122" name="Picture 2" descr="how much do you care that only you and those you authorize should have access to this information">
            <a:extLst>
              <a:ext uri="{FF2B5EF4-FFF2-40B4-BE49-F238E27FC236}">
                <a16:creationId xmlns:a16="http://schemas.microsoft.com/office/drawing/2014/main" id="{47D00C3D-63F1-29AD-914B-6690F1E300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932" y="1426128"/>
            <a:ext cx="5726753" cy="5434461"/>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ersonal information online">
            <a:extLst>
              <a:ext uri="{FF2B5EF4-FFF2-40B4-BE49-F238E27FC236}">
                <a16:creationId xmlns:a16="http://schemas.microsoft.com/office/drawing/2014/main" id="{BBEBB65C-9861-A8CE-B1B4-77083CE891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6617" y="1426128"/>
            <a:ext cx="5483604" cy="5431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2855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E8D13F5D-6616-97BA-43BB-E8E9B39F460C}"/>
              </a:ext>
            </a:extLst>
          </p:cNvPr>
          <p:cNvSpPr>
            <a:spLocks noGrp="1"/>
          </p:cNvSpPr>
          <p:nvPr>
            <p:ph type="title"/>
          </p:nvPr>
        </p:nvSpPr>
        <p:spPr/>
        <p:txBody>
          <a:bodyPr/>
          <a:lstStyle/>
          <a:p>
            <a:r>
              <a:rPr lang="pl-PL" dirty="0"/>
              <a:t>Grupa </a:t>
            </a:r>
            <a:r>
              <a:rPr lang="pl-PL" dirty="0" err="1"/>
              <a:t>Anonymous</a:t>
            </a:r>
            <a:endParaRPr lang="pl-PL" dirty="0"/>
          </a:p>
        </p:txBody>
      </p:sp>
      <p:pic>
        <p:nvPicPr>
          <p:cNvPr id="8196" name="Picture 4" descr="Niemiecki oddział Rosnieftu zaatakowany. Anonymous zdobyli 20 terabajtów  danych - Dziennik.pl">
            <a:extLst>
              <a:ext uri="{FF2B5EF4-FFF2-40B4-BE49-F238E27FC236}">
                <a16:creationId xmlns:a16="http://schemas.microsoft.com/office/drawing/2014/main" id="{89FD51C3-25FA-FD18-EDE1-CACF72FEDF64}"/>
              </a:ext>
            </a:extLst>
          </p:cNvPr>
          <p:cNvPicPr>
            <a:picLocks noGrp="1" noChangeAspect="1" noChangeArrowheads="1"/>
          </p:cNvPicPr>
          <p:nvPr>
            <p:ph type="pic" sz="quarter" idx="10"/>
          </p:nvPr>
        </p:nvPicPr>
        <p:blipFill rotWithShape="1">
          <a:blip r:embed="rId2">
            <a:extLst>
              <a:ext uri="{28A0092B-C50C-407E-A947-70E740481C1C}">
                <a14:useLocalDpi xmlns:a14="http://schemas.microsoft.com/office/drawing/2010/main" val="0"/>
              </a:ext>
            </a:extLst>
          </a:blip>
          <a:srcRect t="17183" b="2772"/>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9106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Tytuł 9">
            <a:extLst>
              <a:ext uri="{FF2B5EF4-FFF2-40B4-BE49-F238E27FC236}">
                <a16:creationId xmlns:a16="http://schemas.microsoft.com/office/drawing/2014/main" id="{B11BAC48-F4C4-46FB-96DC-423C381AC284}"/>
              </a:ext>
            </a:extLst>
          </p:cNvPr>
          <p:cNvSpPr>
            <a:spLocks noGrp="1"/>
          </p:cNvSpPr>
          <p:nvPr>
            <p:ph type="title"/>
          </p:nvPr>
        </p:nvSpPr>
        <p:spPr>
          <a:xfrm>
            <a:off x="826626" y="3158837"/>
            <a:ext cx="3074255" cy="1594050"/>
          </a:xfrm>
        </p:spPr>
        <p:txBody>
          <a:bodyPr rtlCol="0"/>
          <a:lstStyle/>
          <a:p>
            <a:pPr rtl="0"/>
            <a:r>
              <a:rPr lang="pl-PL" dirty="0"/>
              <a:t>Plan prezentacji</a:t>
            </a:r>
          </a:p>
        </p:txBody>
      </p:sp>
      <p:pic>
        <p:nvPicPr>
          <p:cNvPr id="1030" name="Picture 6" descr="Anonimowość w sieci – cześć druga | Point">
            <a:extLst>
              <a:ext uri="{FF2B5EF4-FFF2-40B4-BE49-F238E27FC236}">
                <a16:creationId xmlns:a16="http://schemas.microsoft.com/office/drawing/2014/main" id="{21E04827-F904-7A1B-8FDB-36CEDC54D3FD}"/>
              </a:ext>
            </a:extLst>
          </p:cNvPr>
          <p:cNvPicPr>
            <a:picLocks noGrp="1" noChangeAspect="1" noChangeArrowheads="1"/>
          </p:cNvPicPr>
          <p:nvPr>
            <p:ph type="pic" sz="quarter" idx="12"/>
          </p:nvPr>
        </p:nvPicPr>
        <p:blipFill>
          <a:blip r:embed="rId4">
            <a:extLst>
              <a:ext uri="{28A0092B-C50C-407E-A947-70E740481C1C}">
                <a14:useLocalDpi xmlns:a14="http://schemas.microsoft.com/office/drawing/2010/main" val="0"/>
              </a:ext>
            </a:extLst>
          </a:blip>
          <a:srcRect l="27046" r="27046"/>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36" name="Tekst — symbol zastępczy 35">
            <a:extLst>
              <a:ext uri="{FF2B5EF4-FFF2-40B4-BE49-F238E27FC236}">
                <a16:creationId xmlns:a16="http://schemas.microsoft.com/office/drawing/2014/main" id="{0391FA66-BCDC-4C12-B812-A0DEE14539EE}"/>
              </a:ext>
            </a:extLst>
          </p:cNvPr>
          <p:cNvSpPr>
            <a:spLocks noGrp="1"/>
          </p:cNvSpPr>
          <p:nvPr>
            <p:ph type="body" sz="quarter" idx="11"/>
          </p:nvPr>
        </p:nvSpPr>
        <p:spPr>
          <a:xfrm>
            <a:off x="4155313" y="812800"/>
            <a:ext cx="4294206" cy="5232400"/>
          </a:xfrm>
        </p:spPr>
        <p:txBody>
          <a:bodyPr rtlCol="0">
            <a:noAutofit/>
          </a:bodyPr>
          <a:lstStyle/>
          <a:p>
            <a:pPr marL="285750" indent="-285750" rtl="0">
              <a:lnSpc>
                <a:spcPct val="100000"/>
              </a:lnSpc>
              <a:buFont typeface="Arial" panose="020B0604020202020204" pitchFamily="34" charset="0"/>
              <a:buChar char="•"/>
            </a:pPr>
            <a:r>
              <a:rPr lang="pl-PL" dirty="0"/>
              <a:t>Czym jest anonimowość?</a:t>
            </a:r>
          </a:p>
          <a:p>
            <a:pPr marL="285750" indent="-285750">
              <a:lnSpc>
                <a:spcPct val="100000"/>
              </a:lnSpc>
              <a:buFont typeface="Arial" panose="020B0604020202020204" pitchFamily="34" charset="0"/>
              <a:buChar char="•"/>
            </a:pPr>
            <a:r>
              <a:rPr lang="pl-PL" dirty="0"/>
              <a:t>Wady i zalety anonimowości</a:t>
            </a:r>
          </a:p>
          <a:p>
            <a:pPr marL="285750" indent="-285750">
              <a:lnSpc>
                <a:spcPct val="100000"/>
              </a:lnSpc>
              <a:buFont typeface="Arial" panose="020B0604020202020204" pitchFamily="34" charset="0"/>
              <a:buChar char="•"/>
            </a:pPr>
            <a:r>
              <a:rPr lang="pl-PL" dirty="0" err="1"/>
              <a:t>Pseudonimowość</a:t>
            </a:r>
            <a:endParaRPr lang="pl-PL" dirty="0"/>
          </a:p>
          <a:p>
            <a:pPr marL="285750" indent="-285750">
              <a:lnSpc>
                <a:spcPct val="100000"/>
              </a:lnSpc>
              <a:buFont typeface="Arial" panose="020B0604020202020204" pitchFamily="34" charset="0"/>
              <a:buChar char="•"/>
            </a:pPr>
            <a:r>
              <a:rPr lang="pl-PL" dirty="0"/>
              <a:t>Anonimowość a </a:t>
            </a:r>
            <a:r>
              <a:rPr lang="pl-PL" dirty="0" err="1"/>
              <a:t>pseudonimowość</a:t>
            </a:r>
            <a:endParaRPr lang="pl-PL" dirty="0"/>
          </a:p>
          <a:p>
            <a:pPr marL="285750" indent="-285750">
              <a:lnSpc>
                <a:spcPct val="100000"/>
              </a:lnSpc>
              <a:buFont typeface="Arial" panose="020B0604020202020204" pitchFamily="34" charset="0"/>
              <a:buChar char="•"/>
            </a:pPr>
            <a:r>
              <a:rPr lang="pl-PL" dirty="0"/>
              <a:t>Odcisk cyfrowy</a:t>
            </a:r>
          </a:p>
          <a:p>
            <a:pPr marL="285750" indent="-285750">
              <a:lnSpc>
                <a:spcPct val="100000"/>
              </a:lnSpc>
              <a:buFont typeface="Arial" panose="020B0604020202020204" pitchFamily="34" charset="0"/>
              <a:buChar char="•"/>
            </a:pPr>
            <a:r>
              <a:rPr lang="pl-PL" dirty="0"/>
              <a:t>Dlaczego w </a:t>
            </a:r>
            <a:r>
              <a:rPr lang="pl-PL" dirty="0" err="1"/>
              <a:t>internecie</a:t>
            </a:r>
            <a:r>
              <a:rPr lang="pl-PL" dirty="0"/>
              <a:t> nie jesteśmy anonimowi?</a:t>
            </a:r>
          </a:p>
          <a:p>
            <a:pPr marL="285750" indent="-285750">
              <a:lnSpc>
                <a:spcPct val="100000"/>
              </a:lnSpc>
              <a:buFont typeface="Arial" panose="020B0604020202020204" pitchFamily="34" charset="0"/>
              <a:buChar char="•"/>
            </a:pPr>
            <a:r>
              <a:rPr lang="pl-PL" dirty="0"/>
              <a:t>Jak osiągnąć anonimowość w </a:t>
            </a:r>
            <a:r>
              <a:rPr lang="pl-PL" dirty="0" err="1"/>
              <a:t>internecie</a:t>
            </a:r>
            <a:r>
              <a:rPr lang="pl-PL" dirty="0"/>
              <a:t>?</a:t>
            </a:r>
          </a:p>
          <a:p>
            <a:pPr marL="285750" indent="-285750">
              <a:lnSpc>
                <a:spcPct val="100000"/>
              </a:lnSpc>
              <a:buFont typeface="Arial" panose="020B0604020202020204" pitchFamily="34" charset="0"/>
              <a:buChar char="•"/>
            </a:pPr>
            <a:r>
              <a:rPr lang="pl-PL" dirty="0"/>
              <a:t>Stalking</a:t>
            </a:r>
          </a:p>
          <a:p>
            <a:pPr marL="285750" indent="-285750">
              <a:lnSpc>
                <a:spcPct val="100000"/>
              </a:lnSpc>
              <a:buFont typeface="Arial" panose="020B0604020202020204" pitchFamily="34" charset="0"/>
              <a:buChar char="•"/>
            </a:pPr>
            <a:r>
              <a:rPr lang="pl-PL" dirty="0"/>
              <a:t>Trochę statystyk</a:t>
            </a:r>
          </a:p>
          <a:p>
            <a:pPr marL="285750" indent="-285750">
              <a:lnSpc>
                <a:spcPct val="100000"/>
              </a:lnSpc>
              <a:buFont typeface="Arial" panose="020B0604020202020204" pitchFamily="34" charset="0"/>
              <a:buChar char="•"/>
            </a:pPr>
            <a:r>
              <a:rPr lang="pl-PL" dirty="0"/>
              <a:t>Grupa </a:t>
            </a:r>
            <a:r>
              <a:rPr lang="pl-PL" dirty="0" err="1"/>
              <a:t>Anonymous</a:t>
            </a:r>
            <a:endParaRPr lang="pl-PL" dirty="0"/>
          </a:p>
          <a:p>
            <a:pPr marL="285750" indent="-285750">
              <a:lnSpc>
                <a:spcPct val="100000"/>
              </a:lnSpc>
              <a:buFont typeface="Arial" panose="020B0604020202020204" pitchFamily="34" charset="0"/>
              <a:buChar char="•"/>
            </a:pPr>
            <a:r>
              <a:rPr lang="pl-PL" dirty="0"/>
              <a:t>Dark web</a:t>
            </a:r>
          </a:p>
          <a:p>
            <a:pPr marL="285750" indent="-285750">
              <a:lnSpc>
                <a:spcPct val="100000"/>
              </a:lnSpc>
              <a:buFont typeface="Arial" panose="020B0604020202020204" pitchFamily="34" charset="0"/>
              <a:buChar char="•"/>
            </a:pPr>
            <a:r>
              <a:rPr lang="pl-PL" dirty="0"/>
              <a:t>Kilka historii</a:t>
            </a:r>
          </a:p>
        </p:txBody>
      </p:sp>
    </p:spTree>
    <p:extLst>
      <p:ext uri="{BB962C8B-B14F-4D97-AF65-F5344CB8AC3E}">
        <p14:creationId xmlns:p14="http://schemas.microsoft.com/office/powerpoint/2010/main" val="2130115587"/>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C5F3B930-9537-A49B-EF1B-73AD67A0B2BA}"/>
              </a:ext>
            </a:extLst>
          </p:cNvPr>
          <p:cNvSpPr/>
          <p:nvPr/>
        </p:nvSpPr>
        <p:spPr>
          <a:xfrm>
            <a:off x="0" y="0"/>
            <a:ext cx="12192000" cy="142612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 name="pole tekstowe 2">
            <a:extLst>
              <a:ext uri="{FF2B5EF4-FFF2-40B4-BE49-F238E27FC236}">
                <a16:creationId xmlns:a16="http://schemas.microsoft.com/office/drawing/2014/main" id="{49F4F515-2A62-9DCB-7725-F0C0AD52DE4A}"/>
              </a:ext>
            </a:extLst>
          </p:cNvPr>
          <p:cNvSpPr txBox="1"/>
          <p:nvPr/>
        </p:nvSpPr>
        <p:spPr>
          <a:xfrm>
            <a:off x="0" y="343949"/>
            <a:ext cx="12192000" cy="769441"/>
          </a:xfrm>
          <a:prstGeom prst="rect">
            <a:avLst/>
          </a:prstGeom>
          <a:noFill/>
          <a:ln>
            <a:noFill/>
          </a:ln>
        </p:spPr>
        <p:txBody>
          <a:bodyPr wrap="square" rtlCol="0">
            <a:spAutoFit/>
          </a:bodyPr>
          <a:lstStyle/>
          <a:p>
            <a:pPr algn="ctr"/>
            <a:r>
              <a:rPr lang="pl-PL" sz="4400" b="1" dirty="0">
                <a:solidFill>
                  <a:schemeClr val="bg1"/>
                </a:solidFill>
              </a:rPr>
              <a:t>Dark web</a:t>
            </a:r>
          </a:p>
        </p:txBody>
      </p:sp>
      <p:sp>
        <p:nvSpPr>
          <p:cNvPr id="5" name="pole tekstowe 4">
            <a:extLst>
              <a:ext uri="{FF2B5EF4-FFF2-40B4-BE49-F238E27FC236}">
                <a16:creationId xmlns:a16="http://schemas.microsoft.com/office/drawing/2014/main" id="{EAF95153-E569-EAA2-E130-44F783B4000D}"/>
              </a:ext>
            </a:extLst>
          </p:cNvPr>
          <p:cNvSpPr txBox="1"/>
          <p:nvPr/>
        </p:nvSpPr>
        <p:spPr>
          <a:xfrm>
            <a:off x="511727" y="2632135"/>
            <a:ext cx="6610526" cy="2782941"/>
          </a:xfrm>
          <a:prstGeom prst="rect">
            <a:avLst/>
          </a:prstGeom>
          <a:noFill/>
        </p:spPr>
        <p:txBody>
          <a:bodyPr wrap="square" rtlCol="0">
            <a:spAutoFit/>
          </a:bodyPr>
          <a:lstStyle/>
          <a:p>
            <a:pPr>
              <a:lnSpc>
                <a:spcPct val="200000"/>
              </a:lnSpc>
            </a:pPr>
            <a:r>
              <a:rPr lang="pl-PL" dirty="0">
                <a:latin typeface="Calibri Light" panose="020F0302020204030204" pitchFamily="34" charset="0"/>
                <a:cs typeface="Calibri Light" panose="020F0302020204030204" pitchFamily="34" charset="0"/>
              </a:rPr>
              <a:t>T</a:t>
            </a:r>
            <a:r>
              <a:rPr lang="pl-PL" b="0" i="0" dirty="0">
                <a:effectLst/>
                <a:latin typeface="Calibri Light" panose="020F0302020204030204" pitchFamily="34" charset="0"/>
                <a:cs typeface="Calibri Light" panose="020F0302020204030204" pitchFamily="34" charset="0"/>
              </a:rPr>
              <a:t>ermin określający celowo ukrytą część zasobów </a:t>
            </a:r>
            <a:r>
              <a:rPr lang="pl-PL" b="0" i="0" u="none" strike="noStrike" dirty="0">
                <a:effectLst/>
                <a:latin typeface="Calibri Light" panose="020F0302020204030204" pitchFamily="34" charset="0"/>
                <a:cs typeface="Calibri Light" panose="020F0302020204030204" pitchFamily="34" charset="0"/>
                <a:hlinkClick r:id="rId2" tooltip="Internet">
                  <a:extLst>
                    <a:ext uri="{A12FA001-AC4F-418D-AE19-62706E023703}">
                      <ahyp:hlinkClr xmlns:ahyp="http://schemas.microsoft.com/office/drawing/2018/hyperlinkcolor" val="tx"/>
                    </a:ext>
                  </a:extLst>
                </a:hlinkClick>
              </a:rPr>
              <a:t>Internetu</a:t>
            </a:r>
            <a:r>
              <a:rPr lang="pl-PL" b="0" i="0" dirty="0">
                <a:effectLst/>
                <a:latin typeface="Calibri Light" panose="020F0302020204030204" pitchFamily="34" charset="0"/>
                <a:cs typeface="Calibri Light" panose="020F0302020204030204" pitchFamily="34" charset="0"/>
              </a:rPr>
              <a:t>, którą można przeglądać jedynie przy użyciu specjalnego oprogramowania. Dostęp do </a:t>
            </a:r>
            <a:r>
              <a:rPr lang="pl-PL" b="0" i="0" dirty="0" err="1">
                <a:effectLst/>
                <a:latin typeface="Calibri Light" panose="020F0302020204030204" pitchFamily="34" charset="0"/>
                <a:cs typeface="Calibri Light" panose="020F0302020204030204" pitchFamily="34" charset="0"/>
              </a:rPr>
              <a:t>dark</a:t>
            </a:r>
            <a:r>
              <a:rPr lang="pl-PL" b="0" i="0" dirty="0">
                <a:effectLst/>
                <a:latin typeface="Calibri Light" panose="020F0302020204030204" pitchFamily="34" charset="0"/>
                <a:cs typeface="Calibri Light" panose="020F0302020204030204" pitchFamily="34" charset="0"/>
              </a:rPr>
              <a:t> </a:t>
            </a:r>
            <a:r>
              <a:rPr lang="pl-PL" b="0" i="0" dirty="0" err="1">
                <a:effectLst/>
                <a:latin typeface="Calibri Light" panose="020F0302020204030204" pitchFamily="34" charset="0"/>
                <a:cs typeface="Calibri Light" panose="020F0302020204030204" pitchFamily="34" charset="0"/>
              </a:rPr>
              <a:t>webu</a:t>
            </a:r>
            <a:r>
              <a:rPr lang="pl-PL" b="0" i="0" dirty="0">
                <a:effectLst/>
                <a:latin typeface="Calibri Light" panose="020F0302020204030204" pitchFamily="34" charset="0"/>
                <a:cs typeface="Calibri Light" panose="020F0302020204030204" pitchFamily="34" charset="0"/>
              </a:rPr>
              <a:t> jest możliwy z poziomu tzw. sieci </a:t>
            </a:r>
            <a:r>
              <a:rPr lang="pl-PL" b="0" i="0" u="none" strike="noStrike" dirty="0">
                <a:effectLst/>
                <a:latin typeface="Calibri Light" panose="020F0302020204030204" pitchFamily="34" charset="0"/>
                <a:cs typeface="Calibri Light" panose="020F0302020204030204" pitchFamily="34" charset="0"/>
              </a:rPr>
              <a:t>Darknet</a:t>
            </a:r>
            <a:r>
              <a:rPr lang="pl-PL" b="0" i="0" dirty="0">
                <a:effectLst/>
                <a:latin typeface="Calibri Light" panose="020F0302020204030204" pitchFamily="34" charset="0"/>
                <a:cs typeface="Calibri Light" panose="020F0302020204030204" pitchFamily="34" charset="0"/>
              </a:rPr>
              <a:t>, składających się z wielu rozproszonych, anonimowych </a:t>
            </a:r>
            <a:r>
              <a:rPr lang="pl-PL" b="0" i="0" u="none" strike="noStrike" dirty="0">
                <a:effectLst/>
                <a:latin typeface="Calibri Light" panose="020F0302020204030204" pitchFamily="34" charset="0"/>
                <a:cs typeface="Calibri Light" panose="020F0302020204030204" pitchFamily="34" charset="0"/>
              </a:rPr>
              <a:t>węzłów</a:t>
            </a:r>
            <a:r>
              <a:rPr lang="pl-PL" b="0" i="0" dirty="0">
                <a:effectLst/>
                <a:latin typeface="Calibri Light" panose="020F0302020204030204" pitchFamily="34" charset="0"/>
                <a:cs typeface="Calibri Light" panose="020F0302020204030204" pitchFamily="34" charset="0"/>
              </a:rPr>
              <a:t> (np. </a:t>
            </a:r>
            <a:r>
              <a:rPr lang="pl-PL" b="0" i="0" u="none" strike="noStrike" dirty="0">
                <a:effectLst/>
                <a:latin typeface="Calibri Light" panose="020F0302020204030204" pitchFamily="34" charset="0"/>
                <a:cs typeface="Calibri Light" panose="020F0302020204030204" pitchFamily="34" charset="0"/>
                <a:hlinkClick r:id="rId3" tooltip="Tor (sieć anonimowa)">
                  <a:extLst>
                    <a:ext uri="{A12FA001-AC4F-418D-AE19-62706E023703}">
                      <ahyp:hlinkClr xmlns:ahyp="http://schemas.microsoft.com/office/drawing/2018/hyperlinkcolor" val="tx"/>
                    </a:ext>
                  </a:extLst>
                </a:hlinkClick>
              </a:rPr>
              <a:t>Tor</a:t>
            </a:r>
            <a:r>
              <a:rPr lang="pl-PL" b="0" i="0" dirty="0">
                <a:effectLst/>
                <a:latin typeface="Calibri Light" panose="020F0302020204030204" pitchFamily="34" charset="0"/>
                <a:cs typeface="Calibri Light" panose="020F0302020204030204" pitchFamily="34" charset="0"/>
              </a:rPr>
              <a:t>, </a:t>
            </a:r>
            <a:r>
              <a:rPr lang="pl-PL" b="0" i="0" u="none" strike="noStrike" dirty="0">
                <a:effectLst/>
                <a:latin typeface="Calibri Light" panose="020F0302020204030204" pitchFamily="34" charset="0"/>
                <a:cs typeface="Calibri Light" panose="020F0302020204030204" pitchFamily="34" charset="0"/>
                <a:hlinkClick r:id="rId4" tooltip="I2P">
                  <a:extLst>
                    <a:ext uri="{A12FA001-AC4F-418D-AE19-62706E023703}">
                      <ahyp:hlinkClr xmlns:ahyp="http://schemas.microsoft.com/office/drawing/2018/hyperlinkcolor" val="tx"/>
                    </a:ext>
                  </a:extLst>
                </a:hlinkClick>
              </a:rPr>
              <a:t>I2P</a:t>
            </a:r>
            <a:r>
              <a:rPr lang="pl-PL" b="0" i="0" dirty="0">
                <a:effectLst/>
                <a:latin typeface="Calibri Light" panose="020F0302020204030204" pitchFamily="34" charset="0"/>
                <a:cs typeface="Calibri Light" panose="020F0302020204030204" pitchFamily="34" charset="0"/>
              </a:rPr>
              <a:t> czy </a:t>
            </a:r>
            <a:r>
              <a:rPr lang="pl-PL" b="0" i="0" u="none" strike="noStrike" dirty="0" err="1">
                <a:effectLst/>
                <a:latin typeface="Calibri Light" panose="020F0302020204030204" pitchFamily="34" charset="0"/>
                <a:cs typeface="Calibri Light" panose="020F0302020204030204" pitchFamily="34" charset="0"/>
              </a:rPr>
              <a:t>Freenet</a:t>
            </a:r>
            <a:r>
              <a:rPr lang="pl-PL" b="0" i="0" dirty="0">
                <a:effectLst/>
                <a:latin typeface="Calibri Light" panose="020F0302020204030204" pitchFamily="34" charset="0"/>
                <a:cs typeface="Calibri Light" panose="020F0302020204030204" pitchFamily="34" charset="0"/>
              </a:rPr>
              <a:t>).</a:t>
            </a:r>
            <a:endParaRPr lang="pl-PL" dirty="0">
              <a:latin typeface="Calibri Light" panose="020F0302020204030204" pitchFamily="34" charset="0"/>
              <a:cs typeface="Calibri Light" panose="020F0302020204030204" pitchFamily="34" charset="0"/>
            </a:endParaRPr>
          </a:p>
        </p:txBody>
      </p:sp>
      <p:pic>
        <p:nvPicPr>
          <p:cNvPr id="4" name="Obraz 3">
            <a:extLst>
              <a:ext uri="{FF2B5EF4-FFF2-40B4-BE49-F238E27FC236}">
                <a16:creationId xmlns:a16="http://schemas.microsoft.com/office/drawing/2014/main" id="{2E1A189F-D88F-49F8-7CB6-FB6F741B4F06}"/>
              </a:ext>
            </a:extLst>
          </p:cNvPr>
          <p:cNvPicPr>
            <a:picLocks noChangeAspect="1"/>
          </p:cNvPicPr>
          <p:nvPr/>
        </p:nvPicPr>
        <p:blipFill>
          <a:blip r:embed="rId5"/>
          <a:stretch>
            <a:fillRect/>
          </a:stretch>
        </p:blipFill>
        <p:spPr>
          <a:xfrm>
            <a:off x="7285940" y="2313630"/>
            <a:ext cx="4906060" cy="3419952"/>
          </a:xfrm>
          <a:prstGeom prst="rect">
            <a:avLst/>
          </a:prstGeom>
        </p:spPr>
      </p:pic>
    </p:spTree>
    <p:extLst>
      <p:ext uri="{BB962C8B-B14F-4D97-AF65-F5344CB8AC3E}">
        <p14:creationId xmlns:p14="http://schemas.microsoft.com/office/powerpoint/2010/main" val="42032876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C5F3B930-9537-A49B-EF1B-73AD67A0B2BA}"/>
              </a:ext>
            </a:extLst>
          </p:cNvPr>
          <p:cNvSpPr/>
          <p:nvPr/>
        </p:nvSpPr>
        <p:spPr>
          <a:xfrm>
            <a:off x="0" y="0"/>
            <a:ext cx="12192000" cy="14261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 name="pole tekstowe 2">
            <a:extLst>
              <a:ext uri="{FF2B5EF4-FFF2-40B4-BE49-F238E27FC236}">
                <a16:creationId xmlns:a16="http://schemas.microsoft.com/office/drawing/2014/main" id="{49F4F515-2A62-9DCB-7725-F0C0AD52DE4A}"/>
              </a:ext>
            </a:extLst>
          </p:cNvPr>
          <p:cNvSpPr txBox="1"/>
          <p:nvPr/>
        </p:nvSpPr>
        <p:spPr>
          <a:xfrm>
            <a:off x="0" y="343949"/>
            <a:ext cx="12192000" cy="769441"/>
          </a:xfrm>
          <a:prstGeom prst="rect">
            <a:avLst/>
          </a:prstGeom>
          <a:noFill/>
        </p:spPr>
        <p:txBody>
          <a:bodyPr wrap="square" rtlCol="0">
            <a:spAutoFit/>
          </a:bodyPr>
          <a:lstStyle/>
          <a:p>
            <a:pPr algn="ctr"/>
            <a:r>
              <a:rPr lang="pl-PL" sz="4400" b="1" dirty="0">
                <a:solidFill>
                  <a:schemeClr val="bg1"/>
                </a:solidFill>
              </a:rPr>
              <a:t>Kilka historii</a:t>
            </a:r>
          </a:p>
        </p:txBody>
      </p:sp>
      <p:sp>
        <p:nvSpPr>
          <p:cNvPr id="5" name="pole tekstowe 4">
            <a:extLst>
              <a:ext uri="{FF2B5EF4-FFF2-40B4-BE49-F238E27FC236}">
                <a16:creationId xmlns:a16="http://schemas.microsoft.com/office/drawing/2014/main" id="{EAF95153-E569-EAA2-E130-44F783B4000D}"/>
              </a:ext>
            </a:extLst>
          </p:cNvPr>
          <p:cNvSpPr txBox="1"/>
          <p:nvPr/>
        </p:nvSpPr>
        <p:spPr>
          <a:xfrm>
            <a:off x="511727" y="2590629"/>
            <a:ext cx="7088699" cy="223073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pl-PL" dirty="0" err="1"/>
              <a:t>Anonymous</a:t>
            </a:r>
            <a:r>
              <a:rPr lang="pl-PL" dirty="0"/>
              <a:t> wypowiada </a:t>
            </a:r>
            <a:r>
              <a:rPr lang="pl-PL" dirty="0" err="1"/>
              <a:t>cyber</a:t>
            </a:r>
            <a:r>
              <a:rPr lang="pl-PL" dirty="0"/>
              <a:t>-wojnę Federacji Rosyjskiej (2022)</a:t>
            </a:r>
          </a:p>
          <a:p>
            <a:pPr marL="285750" indent="-285750">
              <a:lnSpc>
                <a:spcPct val="200000"/>
              </a:lnSpc>
              <a:buFont typeface="Arial" panose="020B0604020202020204" pitchFamily="34" charset="0"/>
              <a:buChar char="•"/>
            </a:pPr>
            <a:r>
              <a:rPr lang="pl-PL" dirty="0" err="1"/>
              <a:t>Higinio</a:t>
            </a:r>
            <a:r>
              <a:rPr lang="pl-PL" dirty="0"/>
              <a:t> O. </a:t>
            </a:r>
            <a:r>
              <a:rPr lang="pl-PL" dirty="0" err="1"/>
              <a:t>Ochoa</a:t>
            </a:r>
            <a:r>
              <a:rPr lang="pl-PL" dirty="0"/>
              <a:t> odnaleziony po metadanych sprośnego zdjęcia (2012)</a:t>
            </a:r>
          </a:p>
          <a:p>
            <a:pPr marL="285750" indent="-285750">
              <a:lnSpc>
                <a:spcPct val="200000"/>
              </a:lnSpc>
              <a:buFont typeface="Arial" panose="020B0604020202020204" pitchFamily="34" charset="0"/>
              <a:buChar char="•"/>
            </a:pPr>
            <a:r>
              <a:rPr lang="pl-PL" i="1" dirty="0" err="1"/>
              <a:t>Don’t</a:t>
            </a:r>
            <a:r>
              <a:rPr lang="pl-PL" i="1" dirty="0"/>
              <a:t> </a:t>
            </a:r>
            <a:r>
              <a:rPr lang="pl-PL" i="1" dirty="0" err="1"/>
              <a:t>fuck</a:t>
            </a:r>
            <a:r>
              <a:rPr lang="pl-PL" i="1" dirty="0"/>
              <a:t> with </a:t>
            </a:r>
            <a:r>
              <a:rPr lang="pl-PL" i="1" dirty="0" err="1"/>
              <a:t>cats</a:t>
            </a:r>
            <a:r>
              <a:rPr lang="pl-PL" i="1" dirty="0"/>
              <a:t> </a:t>
            </a:r>
            <a:r>
              <a:rPr lang="pl-PL" dirty="0"/>
              <a:t>(2019)</a:t>
            </a:r>
          </a:p>
          <a:p>
            <a:pPr marL="285750" indent="-285750">
              <a:lnSpc>
                <a:spcPct val="200000"/>
              </a:lnSpc>
              <a:buFont typeface="Arial" panose="020B0604020202020204" pitchFamily="34" charset="0"/>
              <a:buChar char="•"/>
            </a:pPr>
            <a:r>
              <a:rPr lang="pl-PL" dirty="0"/>
              <a:t>Wyciek danych użytkowników sklepu morele.net (2018)</a:t>
            </a:r>
          </a:p>
        </p:txBody>
      </p:sp>
      <p:pic>
        <p:nvPicPr>
          <p:cNvPr id="8" name="Picture 4" descr="Don't F**K with Cats: Hunting An Internet Killer - Rotten Tomatoes">
            <a:extLst>
              <a:ext uri="{FF2B5EF4-FFF2-40B4-BE49-F238E27FC236}">
                <a16:creationId xmlns:a16="http://schemas.microsoft.com/office/drawing/2014/main" id="{39E06EED-AA17-9732-0712-18C40A00E5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99632" y="1401510"/>
            <a:ext cx="4092368" cy="5456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6292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Tekst — symbol zastępczy 9">
            <a:extLst>
              <a:ext uri="{FF2B5EF4-FFF2-40B4-BE49-F238E27FC236}">
                <a16:creationId xmlns:a16="http://schemas.microsoft.com/office/drawing/2014/main" id="{577946A2-8DCE-4047-9CAE-38128B4BAF3B}"/>
              </a:ext>
            </a:extLst>
          </p:cNvPr>
          <p:cNvSpPr>
            <a:spLocks noGrp="1"/>
          </p:cNvSpPr>
          <p:nvPr>
            <p:ph type="body" sz="quarter" idx="11"/>
          </p:nvPr>
        </p:nvSpPr>
        <p:spPr/>
        <p:txBody>
          <a:bodyPr rtlCol="0"/>
          <a:lstStyle/>
          <a:p>
            <a:pPr rtl="0"/>
            <a:r>
              <a:rPr lang="pl-PL" b="1" dirty="0"/>
              <a:t>Anonimowość </a:t>
            </a:r>
            <a:r>
              <a:rPr lang="pl-PL" dirty="0"/>
              <a:t>opisuje sytuację, w której tożsamość osoby wykonującej pewne działania nie jest znana. Jest postrzegana jako technika lub sposób osiągnięcia wartości takich jak </a:t>
            </a:r>
            <a:r>
              <a:rPr lang="pl-PL" b="1" dirty="0"/>
              <a:t>prywatność</a:t>
            </a:r>
            <a:r>
              <a:rPr lang="pl-PL" dirty="0"/>
              <a:t> czy </a:t>
            </a:r>
            <a:r>
              <a:rPr lang="pl-PL" b="1" dirty="0"/>
              <a:t>wolność</a:t>
            </a:r>
            <a:r>
              <a:rPr lang="pl-PL" dirty="0"/>
              <a:t>.</a:t>
            </a:r>
          </a:p>
          <a:p>
            <a:pPr rtl="0"/>
            <a:r>
              <a:rPr lang="pl-PL" dirty="0"/>
              <a:t>Najważniejszymi cechami anonimowości są:</a:t>
            </a:r>
          </a:p>
          <a:p>
            <a:pPr marL="285750" indent="-285750" rtl="0">
              <a:buFont typeface="Arial" panose="020B0604020202020204" pitchFamily="34" charset="0"/>
              <a:buChar char="•"/>
            </a:pPr>
            <a:r>
              <a:rPr lang="pl-PL" b="1" dirty="0"/>
              <a:t>Niemożność identyfikacji</a:t>
            </a:r>
          </a:p>
          <a:p>
            <a:pPr marL="285750" indent="-285750" rtl="0">
              <a:buFont typeface="Arial" panose="020B0604020202020204" pitchFamily="34" charset="0"/>
              <a:buChar char="•"/>
            </a:pPr>
            <a:r>
              <a:rPr lang="pl-PL" b="1" dirty="0"/>
              <a:t>Nieosiągalność</a:t>
            </a:r>
          </a:p>
          <a:p>
            <a:pPr marL="285750" indent="-285750" rtl="0">
              <a:buFont typeface="Arial" panose="020B0604020202020204" pitchFamily="34" charset="0"/>
              <a:buChar char="•"/>
            </a:pPr>
            <a:r>
              <a:rPr lang="pl-PL" b="1" dirty="0"/>
              <a:t>Niemożność wyśledzenia</a:t>
            </a:r>
          </a:p>
          <a:p>
            <a:pPr rtl="0"/>
            <a:r>
              <a:rPr lang="pl-PL" dirty="0"/>
              <a:t>Jako przykład mogą posłużyć wybory prezydenckie – nasz głos jest anonimowy.</a:t>
            </a:r>
          </a:p>
        </p:txBody>
      </p:sp>
      <p:sp>
        <p:nvSpPr>
          <p:cNvPr id="8" name="Tytuł 7">
            <a:extLst>
              <a:ext uri="{FF2B5EF4-FFF2-40B4-BE49-F238E27FC236}">
                <a16:creationId xmlns:a16="http://schemas.microsoft.com/office/drawing/2014/main" id="{3BE52921-898C-4569-9D8A-F1C5E0ABE804}"/>
              </a:ext>
            </a:extLst>
          </p:cNvPr>
          <p:cNvSpPr>
            <a:spLocks noGrp="1"/>
          </p:cNvSpPr>
          <p:nvPr>
            <p:ph type="title"/>
          </p:nvPr>
        </p:nvSpPr>
        <p:spPr/>
        <p:txBody>
          <a:bodyPr rtlCol="0"/>
          <a:lstStyle/>
          <a:p>
            <a:pPr rtl="0"/>
            <a:r>
              <a:rPr lang="pl-PL" dirty="0"/>
              <a:t>Czym jest anonimowość?</a:t>
            </a:r>
          </a:p>
        </p:txBody>
      </p:sp>
      <p:pic>
        <p:nvPicPr>
          <p:cNvPr id="7" name="Obraz — symbol zastępczy 6" title="Dekoracyjny"/>
          <p:cNvPicPr>
            <a:picLocks noGrp="1" noChangeAspect="1"/>
          </p:cNvPicPr>
          <p:nvPr>
            <p:ph type="pic" sz="quarter" idx="10"/>
          </p:nvPr>
        </p:nvPicPr>
        <p:blipFill rotWithShape="1">
          <a:blip r:embed="rId4" cstate="email">
            <a:extLst>
              <a:ext uri="{28A0092B-C50C-407E-A947-70E740481C1C}">
                <a14:useLocalDpi xmlns:a14="http://schemas.microsoft.com/office/drawing/2010/main"/>
              </a:ext>
            </a:extLst>
          </a:blip>
          <a:srcRect l="85" r="85"/>
          <a:stretch/>
        </p:blipFill>
        <p:spPr/>
      </p:pic>
      <p:pic>
        <p:nvPicPr>
          <p:cNvPr id="9" name="Obraz — symbol zastępczy 8" title="Dekoracyjny"/>
          <p:cNvPicPr>
            <a:picLocks noGrp="1" noChangeAspect="1"/>
          </p:cNvPicPr>
          <p:nvPr>
            <p:ph type="pic" sz="quarter" idx="12"/>
          </p:nvPr>
        </p:nvPicPr>
        <p:blipFill>
          <a:blip r:embed="rId5" cstate="email">
            <a:extLst>
              <a:ext uri="{28A0092B-C50C-407E-A947-70E740481C1C}">
                <a14:useLocalDpi xmlns:a14="http://schemas.microsoft.com/office/drawing/2010/main"/>
              </a:ext>
            </a:extLst>
          </a:blip>
          <a:srcRect t="74" b="74"/>
          <a:stretch>
            <a:fillRect/>
          </a:stretch>
        </p:blipFill>
        <p:spPr/>
      </p:pic>
    </p:spTree>
    <p:extLst>
      <p:ext uri="{BB962C8B-B14F-4D97-AF65-F5344CB8AC3E}">
        <p14:creationId xmlns:p14="http://schemas.microsoft.com/office/powerpoint/2010/main" val="42991760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tekstu 1">
            <a:extLst>
              <a:ext uri="{FF2B5EF4-FFF2-40B4-BE49-F238E27FC236}">
                <a16:creationId xmlns:a16="http://schemas.microsoft.com/office/drawing/2014/main" id="{4B5B2DC3-7E2C-C42D-5434-B2334DD6D5BE}"/>
              </a:ext>
            </a:extLst>
          </p:cNvPr>
          <p:cNvSpPr>
            <a:spLocks noGrp="1"/>
          </p:cNvSpPr>
          <p:nvPr>
            <p:ph type="body" sz="quarter" idx="12"/>
          </p:nvPr>
        </p:nvSpPr>
        <p:spPr/>
        <p:txBody>
          <a:bodyPr/>
          <a:lstStyle/>
          <a:p>
            <a:pPr algn="ctr"/>
            <a:r>
              <a:rPr lang="pl-PL" dirty="0"/>
              <a:t>Zalety</a:t>
            </a:r>
          </a:p>
        </p:txBody>
      </p:sp>
      <p:sp>
        <p:nvSpPr>
          <p:cNvPr id="3" name="Symbol zastępczy tekstu 2">
            <a:extLst>
              <a:ext uri="{FF2B5EF4-FFF2-40B4-BE49-F238E27FC236}">
                <a16:creationId xmlns:a16="http://schemas.microsoft.com/office/drawing/2014/main" id="{02621F7F-31A2-175A-7999-C5AB37E9BA1D}"/>
              </a:ext>
            </a:extLst>
          </p:cNvPr>
          <p:cNvSpPr>
            <a:spLocks noGrp="1"/>
          </p:cNvSpPr>
          <p:nvPr>
            <p:ph type="body" sz="quarter" idx="14"/>
          </p:nvPr>
        </p:nvSpPr>
        <p:spPr/>
        <p:txBody>
          <a:bodyPr/>
          <a:lstStyle/>
          <a:p>
            <a:pPr algn="ctr"/>
            <a:r>
              <a:rPr lang="pl-PL" dirty="0">
                <a:solidFill>
                  <a:schemeClr val="tx1"/>
                </a:solidFill>
              </a:rPr>
              <a:t>Wady</a:t>
            </a:r>
          </a:p>
        </p:txBody>
      </p:sp>
      <p:sp>
        <p:nvSpPr>
          <p:cNvPr id="4" name="Symbol zastępczy tekstu 3">
            <a:extLst>
              <a:ext uri="{FF2B5EF4-FFF2-40B4-BE49-F238E27FC236}">
                <a16:creationId xmlns:a16="http://schemas.microsoft.com/office/drawing/2014/main" id="{8FBFE934-3529-2288-CAD6-BD0E8BEAD6D3}"/>
              </a:ext>
            </a:extLst>
          </p:cNvPr>
          <p:cNvSpPr>
            <a:spLocks noGrp="1"/>
          </p:cNvSpPr>
          <p:nvPr>
            <p:ph type="body" sz="quarter" idx="15"/>
          </p:nvPr>
        </p:nvSpPr>
        <p:spPr/>
        <p:txBody>
          <a:bodyPr>
            <a:normAutofit lnSpcReduction="10000"/>
          </a:bodyPr>
          <a:lstStyle/>
          <a:p>
            <a:pPr rtl="0"/>
            <a:r>
              <a:rPr lang="pl-PL" dirty="0"/>
              <a:t>Ułatwia dyskusje o problemach, które mogą być wstydliwe, szczególnie przed większą publiką.</a:t>
            </a:r>
          </a:p>
          <a:p>
            <a:pPr rtl="0"/>
            <a:r>
              <a:rPr lang="pl-PL" dirty="0"/>
              <a:t>Umożliwia bardziej obiektywne spojrzenie na czyjąś opinię.</a:t>
            </a:r>
          </a:p>
          <a:p>
            <a:pPr rtl="0"/>
            <a:r>
              <a:rPr lang="pl-PL" dirty="0"/>
              <a:t>Zwiększa równość w dyskusji.</a:t>
            </a:r>
          </a:p>
          <a:p>
            <a:pPr rtl="0"/>
            <a:r>
              <a:rPr lang="pl-PL" dirty="0"/>
              <a:t>Umożliwia uniknięcie prześladowania za wyrażenie własnej opinii.</a:t>
            </a:r>
          </a:p>
          <a:p>
            <a:pPr rtl="0"/>
            <a:r>
              <a:rPr lang="pl-PL" dirty="0"/>
              <a:t>Umożliwia uniknięcie stania się rozpoznawalnym podczas publikowania swojej twórczości.</a:t>
            </a:r>
          </a:p>
        </p:txBody>
      </p:sp>
      <p:sp>
        <p:nvSpPr>
          <p:cNvPr id="5" name="Symbol zastępczy tekstu 4">
            <a:extLst>
              <a:ext uri="{FF2B5EF4-FFF2-40B4-BE49-F238E27FC236}">
                <a16:creationId xmlns:a16="http://schemas.microsoft.com/office/drawing/2014/main" id="{18580378-7AA1-6ECC-6A16-57711FA11C7A}"/>
              </a:ext>
            </a:extLst>
          </p:cNvPr>
          <p:cNvSpPr>
            <a:spLocks noGrp="1"/>
          </p:cNvSpPr>
          <p:nvPr>
            <p:ph type="body" sz="quarter" idx="16"/>
          </p:nvPr>
        </p:nvSpPr>
        <p:spPr/>
        <p:txBody>
          <a:bodyPr/>
          <a:lstStyle/>
          <a:p>
            <a:pPr rtl="0"/>
            <a:r>
              <a:rPr lang="pl-PL" dirty="0">
                <a:solidFill>
                  <a:schemeClr val="tx1"/>
                </a:solidFill>
              </a:rPr>
              <a:t>Może chronić przestępców przed konsekwencjami złamania prawa.</a:t>
            </a:r>
          </a:p>
          <a:p>
            <a:pPr rtl="0"/>
            <a:r>
              <a:rPr lang="pl-PL" dirty="0">
                <a:solidFill>
                  <a:schemeClr val="tx1"/>
                </a:solidFill>
              </a:rPr>
              <a:t>Może ułatwiać nawiązywanie niepożądanych kontaktów np. pedofilia lub </a:t>
            </a:r>
            <a:r>
              <a:rPr lang="pl-PL" dirty="0" err="1">
                <a:solidFill>
                  <a:schemeClr val="tx1"/>
                </a:solidFill>
              </a:rPr>
              <a:t>phishing</a:t>
            </a:r>
            <a:r>
              <a:rPr lang="pl-PL" dirty="0">
                <a:solidFill>
                  <a:schemeClr val="tx1"/>
                </a:solidFill>
              </a:rPr>
              <a:t>.</a:t>
            </a:r>
          </a:p>
          <a:p>
            <a:pPr rtl="0"/>
            <a:r>
              <a:rPr lang="pl-PL" dirty="0">
                <a:solidFill>
                  <a:schemeClr val="tx1"/>
                </a:solidFill>
              </a:rPr>
              <a:t>Może prowadzić do lekceważenia legalnych, lecz krzywdzących czynów np. rozsiewanie plotek.</a:t>
            </a:r>
          </a:p>
          <a:p>
            <a:pPr rtl="0"/>
            <a:r>
              <a:rPr lang="pl-PL" dirty="0">
                <a:solidFill>
                  <a:schemeClr val="tx1"/>
                </a:solidFill>
              </a:rPr>
              <a:t>Umożliwia działanie tzw. </a:t>
            </a:r>
            <a:r>
              <a:rPr lang="pl-PL" i="1" dirty="0">
                <a:solidFill>
                  <a:schemeClr val="tx1"/>
                </a:solidFill>
              </a:rPr>
              <a:t>trolli internetowych</a:t>
            </a:r>
            <a:endParaRPr lang="pl-PL" dirty="0">
              <a:solidFill>
                <a:schemeClr val="tx1"/>
              </a:solidFill>
            </a:endParaRPr>
          </a:p>
          <a:p>
            <a:pPr marL="0" indent="0">
              <a:buNone/>
            </a:pPr>
            <a:endParaRPr lang="pl-PL" dirty="0">
              <a:solidFill>
                <a:schemeClr val="tx1"/>
              </a:solidFill>
            </a:endParaRPr>
          </a:p>
        </p:txBody>
      </p:sp>
      <p:sp>
        <p:nvSpPr>
          <p:cNvPr id="6" name="Tytuł 5">
            <a:extLst>
              <a:ext uri="{FF2B5EF4-FFF2-40B4-BE49-F238E27FC236}">
                <a16:creationId xmlns:a16="http://schemas.microsoft.com/office/drawing/2014/main" id="{A6BFD806-4F8C-6A79-8732-7025AA5971DD}"/>
              </a:ext>
            </a:extLst>
          </p:cNvPr>
          <p:cNvSpPr>
            <a:spLocks noGrp="1"/>
          </p:cNvSpPr>
          <p:nvPr>
            <p:ph type="title"/>
          </p:nvPr>
        </p:nvSpPr>
        <p:spPr/>
        <p:txBody>
          <a:bodyPr>
            <a:normAutofit/>
          </a:bodyPr>
          <a:lstStyle/>
          <a:p>
            <a:r>
              <a:rPr lang="pl-PL" sz="4400" dirty="0"/>
              <a:t>Wady i zalety anonimowości</a:t>
            </a:r>
          </a:p>
        </p:txBody>
      </p:sp>
    </p:spTree>
    <p:extLst>
      <p:ext uri="{BB962C8B-B14F-4D97-AF65-F5344CB8AC3E}">
        <p14:creationId xmlns:p14="http://schemas.microsoft.com/office/powerpoint/2010/main" val="3971552230"/>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Obraz — symbol zastępczy 16" title="Dekoracyjny"/>
          <p:cNvPicPr>
            <a:picLocks noGrp="1" noChangeAspect="1"/>
          </p:cNvPicPr>
          <p:nvPr>
            <p:ph type="pic" sz="quarter" idx="10"/>
          </p:nvPr>
        </p:nvPicPr>
        <p:blipFill rotWithShape="1">
          <a:blip r:embed="rId3" cstate="email">
            <a:extLst>
              <a:ext uri="{28A0092B-C50C-407E-A947-70E740481C1C}">
                <a14:useLocalDpi xmlns:a14="http://schemas.microsoft.com/office/drawing/2010/main"/>
              </a:ext>
            </a:extLst>
          </a:blip>
          <a:srcRect l="53" r="53"/>
          <a:stretch/>
        </p:blipFill>
        <p:spPr>
          <a:xfrm>
            <a:off x="4745620" y="3428989"/>
            <a:ext cx="7446380" cy="3429009"/>
          </a:xfrm>
        </p:spPr>
      </p:pic>
      <p:sp>
        <p:nvSpPr>
          <p:cNvPr id="5" name="Tytuł 4">
            <a:extLst>
              <a:ext uri="{FF2B5EF4-FFF2-40B4-BE49-F238E27FC236}">
                <a16:creationId xmlns:a16="http://schemas.microsoft.com/office/drawing/2014/main" id="{44A0257C-3D98-4E46-86D3-1B752C8374C9}"/>
              </a:ext>
            </a:extLst>
          </p:cNvPr>
          <p:cNvSpPr>
            <a:spLocks noGrp="1"/>
          </p:cNvSpPr>
          <p:nvPr>
            <p:ph type="title"/>
          </p:nvPr>
        </p:nvSpPr>
        <p:spPr>
          <a:xfrm>
            <a:off x="282297" y="2332138"/>
            <a:ext cx="4197424" cy="1096851"/>
          </a:xfrm>
        </p:spPr>
        <p:txBody>
          <a:bodyPr rtlCol="0">
            <a:normAutofit/>
          </a:bodyPr>
          <a:lstStyle/>
          <a:p>
            <a:pPr rtl="0"/>
            <a:r>
              <a:rPr lang="pl-PL" dirty="0" err="1"/>
              <a:t>Pseudonimowość</a:t>
            </a:r>
            <a:endParaRPr lang="pl-PL" dirty="0"/>
          </a:p>
        </p:txBody>
      </p:sp>
      <p:sp>
        <p:nvSpPr>
          <p:cNvPr id="7" name="Tekst — symbol zastępczy 6">
            <a:extLst>
              <a:ext uri="{FF2B5EF4-FFF2-40B4-BE49-F238E27FC236}">
                <a16:creationId xmlns:a16="http://schemas.microsoft.com/office/drawing/2014/main" id="{A07FC37E-9058-4ED1-8333-F003F720C943}"/>
              </a:ext>
            </a:extLst>
          </p:cNvPr>
          <p:cNvSpPr>
            <a:spLocks noGrp="1"/>
          </p:cNvSpPr>
          <p:nvPr>
            <p:ph type="body" sz="quarter" idx="12"/>
          </p:nvPr>
        </p:nvSpPr>
        <p:spPr/>
        <p:txBody>
          <a:bodyPr rtlCol="0"/>
          <a:lstStyle/>
          <a:p>
            <a:pPr rtl="0"/>
            <a:r>
              <a:rPr lang="pl-PL" dirty="0"/>
              <a:t>Ale takiego słowa nawet nie ma w słowniku</a:t>
            </a:r>
          </a:p>
        </p:txBody>
      </p:sp>
      <p:sp>
        <p:nvSpPr>
          <p:cNvPr id="8" name="Tekst — symbol zastępczy 7">
            <a:extLst>
              <a:ext uri="{FF2B5EF4-FFF2-40B4-BE49-F238E27FC236}">
                <a16:creationId xmlns:a16="http://schemas.microsoft.com/office/drawing/2014/main" id="{8DB1292A-975D-418D-86AF-8C3CD2A23AC3}"/>
              </a:ext>
            </a:extLst>
          </p:cNvPr>
          <p:cNvSpPr>
            <a:spLocks noGrp="1"/>
          </p:cNvSpPr>
          <p:nvPr>
            <p:ph type="body" sz="quarter" idx="15"/>
          </p:nvPr>
        </p:nvSpPr>
        <p:spPr>
          <a:xfrm>
            <a:off x="5359078" y="1588154"/>
            <a:ext cx="6121722" cy="2371449"/>
          </a:xfrm>
        </p:spPr>
        <p:txBody>
          <a:bodyPr rtlCol="0">
            <a:normAutofit/>
          </a:bodyPr>
          <a:lstStyle/>
          <a:p>
            <a:pPr rtl="0">
              <a:lnSpc>
                <a:spcPct val="150000"/>
              </a:lnSpc>
            </a:pPr>
            <a:r>
              <a:rPr lang="pl-PL" dirty="0"/>
              <a:t>Chodzi o angielskie słowo </a:t>
            </a:r>
            <a:r>
              <a:rPr lang="pl-PL" i="1" dirty="0" err="1"/>
              <a:t>pseudonymity</a:t>
            </a:r>
            <a:r>
              <a:rPr lang="pl-PL" i="1" dirty="0"/>
              <a:t> </a:t>
            </a:r>
            <a:r>
              <a:rPr lang="pl-PL" dirty="0"/>
              <a:t>oznaczające sytuację, w której jedyną znaną informacją o autorze dzieła, wiadomości itp. jest jego </a:t>
            </a:r>
            <a:r>
              <a:rPr lang="pl-PL" b="1" dirty="0"/>
              <a:t>pseudonim</a:t>
            </a:r>
            <a:r>
              <a:rPr lang="pl-PL" dirty="0"/>
              <a:t>.</a:t>
            </a:r>
            <a:endParaRPr lang="pl-PL" b="1" i="1" dirty="0"/>
          </a:p>
        </p:txBody>
      </p:sp>
      <p:sp>
        <p:nvSpPr>
          <p:cNvPr id="4" name="Tekst — symbol zastępczy 7">
            <a:extLst>
              <a:ext uri="{FF2B5EF4-FFF2-40B4-BE49-F238E27FC236}">
                <a16:creationId xmlns:a16="http://schemas.microsoft.com/office/drawing/2014/main" id="{C49F7163-26A2-68B8-B1BE-7015E3DFAE89}"/>
              </a:ext>
            </a:extLst>
          </p:cNvPr>
          <p:cNvSpPr txBox="1">
            <a:spLocks/>
          </p:cNvSpPr>
          <p:nvPr/>
        </p:nvSpPr>
        <p:spPr>
          <a:xfrm>
            <a:off x="652877" y="3837802"/>
            <a:ext cx="3456264" cy="2588165"/>
          </a:xfrm>
          <a:prstGeom prst="rect">
            <a:avLst/>
          </a:prstGeom>
        </p:spPr>
        <p:txBody>
          <a:bodyPr vert="horz" lIns="0" tIns="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200" b="0" i="0" kern="1200">
                <a:solidFill>
                  <a:schemeClr val="tx2"/>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1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05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05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pl-PL" dirty="0"/>
              <a:t>W wielu przypadkach tożsamość osoby posługującej się danym pseudonimem jest powszechnie znana (np. Young Leosia). Jednak może ona równie dobrze pozostawać tajemnicą. Istnieje nawet możliwość posługiwania się wieloma pseudonimami przez jedną osobę (np. </a:t>
            </a:r>
            <a:r>
              <a:rPr lang="pl-PL" dirty="0" err="1"/>
              <a:t>Eminem</a:t>
            </a:r>
            <a:r>
              <a:rPr lang="pl-PL" dirty="0"/>
              <a:t> i </a:t>
            </a:r>
            <a:r>
              <a:rPr lang="pl-PL" dirty="0" err="1"/>
              <a:t>Slim</a:t>
            </a:r>
            <a:r>
              <a:rPr lang="pl-PL" dirty="0"/>
              <a:t> </a:t>
            </a:r>
            <a:r>
              <a:rPr lang="pl-PL" dirty="0" err="1"/>
              <a:t>Shady</a:t>
            </a:r>
            <a:r>
              <a:rPr lang="pl-PL" dirty="0"/>
              <a:t>).</a:t>
            </a:r>
            <a:endParaRPr lang="pl-PL" b="1" i="1" dirty="0"/>
          </a:p>
        </p:txBody>
      </p:sp>
    </p:spTree>
    <p:extLst>
      <p:ext uri="{BB962C8B-B14F-4D97-AF65-F5344CB8AC3E}">
        <p14:creationId xmlns:p14="http://schemas.microsoft.com/office/powerpoint/2010/main" val="268795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ostokąt 12">
            <a:extLst>
              <a:ext uri="{FF2B5EF4-FFF2-40B4-BE49-F238E27FC236}">
                <a16:creationId xmlns:a16="http://schemas.microsoft.com/office/drawing/2014/main" id="{0D4B2C69-FDA6-7FFA-C36B-B30D7BEA2695}"/>
              </a:ext>
            </a:extLst>
          </p:cNvPr>
          <p:cNvSpPr/>
          <p:nvPr/>
        </p:nvSpPr>
        <p:spPr>
          <a:xfrm>
            <a:off x="0" y="0"/>
            <a:ext cx="12192000" cy="14015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98A5070D-9E44-A8BB-08B0-81DBE2D8FD22}"/>
              </a:ext>
            </a:extLst>
          </p:cNvPr>
          <p:cNvSpPr>
            <a:spLocks noGrp="1"/>
          </p:cNvSpPr>
          <p:nvPr>
            <p:ph type="title"/>
          </p:nvPr>
        </p:nvSpPr>
        <p:spPr>
          <a:xfrm>
            <a:off x="647700" y="251918"/>
            <a:ext cx="10896600" cy="893218"/>
          </a:xfrm>
        </p:spPr>
        <p:txBody>
          <a:bodyPr/>
          <a:lstStyle/>
          <a:p>
            <a:r>
              <a:rPr lang="pl-PL" dirty="0">
                <a:solidFill>
                  <a:schemeClr val="bg1"/>
                </a:solidFill>
              </a:rPr>
              <a:t>Anonimowość a </a:t>
            </a:r>
            <a:r>
              <a:rPr lang="pl-PL" dirty="0" err="1">
                <a:solidFill>
                  <a:schemeClr val="bg1"/>
                </a:solidFill>
              </a:rPr>
              <a:t>pseudonimowość</a:t>
            </a:r>
            <a:endParaRPr lang="pl-PL" dirty="0">
              <a:solidFill>
                <a:schemeClr val="bg1"/>
              </a:solidFill>
            </a:endParaRPr>
          </a:p>
        </p:txBody>
      </p:sp>
      <p:sp>
        <p:nvSpPr>
          <p:cNvPr id="3" name="pole tekstowe 2">
            <a:extLst>
              <a:ext uri="{FF2B5EF4-FFF2-40B4-BE49-F238E27FC236}">
                <a16:creationId xmlns:a16="http://schemas.microsoft.com/office/drawing/2014/main" id="{D6CDAB72-BA4B-6220-09AB-43FEC4060F72}"/>
              </a:ext>
            </a:extLst>
          </p:cNvPr>
          <p:cNvSpPr txBox="1"/>
          <p:nvPr/>
        </p:nvSpPr>
        <p:spPr>
          <a:xfrm>
            <a:off x="647700" y="2810312"/>
            <a:ext cx="7164198" cy="223073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pl-PL" dirty="0"/>
              <a:t>Określenie czy różne wiadomości zostały wysłane przez tę samą osobę.</a:t>
            </a:r>
          </a:p>
          <a:p>
            <a:pPr marL="285750" indent="-285750">
              <a:lnSpc>
                <a:spcPct val="200000"/>
              </a:lnSpc>
              <a:buFont typeface="Arial" panose="020B0604020202020204" pitchFamily="34" charset="0"/>
              <a:buChar char="•"/>
            </a:pPr>
            <a:r>
              <a:rPr lang="pl-PL" dirty="0"/>
              <a:t>Zaadresowanie określonego użytkownika.</a:t>
            </a:r>
          </a:p>
          <a:p>
            <a:pPr marL="285750" indent="-285750">
              <a:lnSpc>
                <a:spcPct val="200000"/>
              </a:lnSpc>
              <a:buFont typeface="Arial" panose="020B0604020202020204" pitchFamily="34" charset="0"/>
              <a:buChar char="•"/>
            </a:pPr>
            <a:r>
              <a:rPr lang="pl-PL" dirty="0"/>
              <a:t>Zbieranie informacji o użytkowniku.</a:t>
            </a:r>
          </a:p>
          <a:p>
            <a:pPr marL="285750" indent="-285750">
              <a:lnSpc>
                <a:spcPct val="200000"/>
              </a:lnSpc>
              <a:buFont typeface="Arial" panose="020B0604020202020204" pitchFamily="34" charset="0"/>
              <a:buChar char="•"/>
            </a:pPr>
            <a:endParaRPr lang="pl-PL" dirty="0"/>
          </a:p>
        </p:txBody>
      </p:sp>
      <p:sp>
        <p:nvSpPr>
          <p:cNvPr id="4" name="AutoShape 6" descr="Screen-shot of Online discussion forum— label [C] shows a sorted list... |  Download Scientific Diagram">
            <a:extLst>
              <a:ext uri="{FF2B5EF4-FFF2-40B4-BE49-F238E27FC236}">
                <a16:creationId xmlns:a16="http://schemas.microsoft.com/office/drawing/2014/main" id="{537F3C6C-0E8F-84F5-C368-1D73B3B2B6B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l-PL"/>
          </a:p>
        </p:txBody>
      </p:sp>
      <p:pic>
        <p:nvPicPr>
          <p:cNvPr id="10250" name="Picture 10" descr="What is an Internet Forum? (with pictures)">
            <a:extLst>
              <a:ext uri="{FF2B5EF4-FFF2-40B4-BE49-F238E27FC236}">
                <a16:creationId xmlns:a16="http://schemas.microsoft.com/office/drawing/2014/main" id="{9C96E25A-2997-4570-943F-23DCE45702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5577"/>
          <a:stretch/>
        </p:blipFill>
        <p:spPr bwMode="auto">
          <a:xfrm>
            <a:off x="7811898" y="1401510"/>
            <a:ext cx="4380102" cy="5456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060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F38DF5F7-4E88-F3C4-AC36-535370ADDD47}"/>
              </a:ext>
            </a:extLst>
          </p:cNvPr>
          <p:cNvSpPr/>
          <p:nvPr/>
        </p:nvSpPr>
        <p:spPr>
          <a:xfrm>
            <a:off x="0" y="0"/>
            <a:ext cx="12192000" cy="142612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pole tekstowe 3">
            <a:extLst>
              <a:ext uri="{FF2B5EF4-FFF2-40B4-BE49-F238E27FC236}">
                <a16:creationId xmlns:a16="http://schemas.microsoft.com/office/drawing/2014/main" id="{C0D0AA29-7AD6-7E2A-2BDB-0FBD65CA570D}"/>
              </a:ext>
            </a:extLst>
          </p:cNvPr>
          <p:cNvSpPr txBox="1"/>
          <p:nvPr/>
        </p:nvSpPr>
        <p:spPr>
          <a:xfrm>
            <a:off x="0" y="343949"/>
            <a:ext cx="12192000" cy="769441"/>
          </a:xfrm>
          <a:prstGeom prst="rect">
            <a:avLst/>
          </a:prstGeom>
          <a:noFill/>
        </p:spPr>
        <p:txBody>
          <a:bodyPr wrap="square" rtlCol="0">
            <a:spAutoFit/>
          </a:bodyPr>
          <a:lstStyle/>
          <a:p>
            <a:pPr algn="ctr"/>
            <a:r>
              <a:rPr lang="pl-PL" sz="4400" b="1" dirty="0">
                <a:solidFill>
                  <a:schemeClr val="bg1"/>
                </a:solidFill>
              </a:rPr>
              <a:t>Odcisk cyfrowy</a:t>
            </a:r>
          </a:p>
        </p:txBody>
      </p:sp>
      <p:sp>
        <p:nvSpPr>
          <p:cNvPr id="5" name="pole tekstowe 4">
            <a:extLst>
              <a:ext uri="{FF2B5EF4-FFF2-40B4-BE49-F238E27FC236}">
                <a16:creationId xmlns:a16="http://schemas.microsoft.com/office/drawing/2014/main" id="{0D7400A9-9C77-4351-2613-9E3D05746569}"/>
              </a:ext>
            </a:extLst>
          </p:cNvPr>
          <p:cNvSpPr txBox="1"/>
          <p:nvPr/>
        </p:nvSpPr>
        <p:spPr>
          <a:xfrm>
            <a:off x="436227" y="2676088"/>
            <a:ext cx="7013197" cy="254236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dirty="0"/>
              <a:t>Ślad wszelkiej działalności użytkownika w </a:t>
            </a:r>
            <a:r>
              <a:rPr lang="pl-PL" dirty="0" err="1"/>
              <a:t>internecie</a:t>
            </a:r>
            <a:r>
              <a:rPr lang="pl-PL" dirty="0"/>
              <a:t>.</a:t>
            </a:r>
          </a:p>
          <a:p>
            <a:pPr marL="285750" indent="-285750">
              <a:lnSpc>
                <a:spcPct val="150000"/>
              </a:lnSpc>
              <a:buFont typeface="Arial" panose="020B0604020202020204" pitchFamily="34" charset="0"/>
              <a:buChar char="•"/>
            </a:pPr>
            <a:r>
              <a:rPr lang="pl-PL" dirty="0"/>
              <a:t>Zostawiany aktywnie lub pasywnie.</a:t>
            </a:r>
          </a:p>
          <a:p>
            <a:pPr marL="285750" indent="-285750">
              <a:lnSpc>
                <a:spcPct val="150000"/>
              </a:lnSpc>
              <a:buFont typeface="Arial" panose="020B0604020202020204" pitchFamily="34" charset="0"/>
              <a:buChar char="•"/>
            </a:pPr>
            <a:r>
              <a:rPr lang="pl-PL" dirty="0"/>
              <a:t>Informacje i publikacje umieszczane świadomie (np. reakcje na Facebooku, dyskusja na </a:t>
            </a:r>
            <a:r>
              <a:rPr lang="pl-PL" dirty="0" err="1"/>
              <a:t>Twitterze</a:t>
            </a:r>
            <a:r>
              <a:rPr lang="pl-PL" dirty="0"/>
              <a:t>)</a:t>
            </a:r>
          </a:p>
          <a:p>
            <a:pPr marL="285750" indent="-285750">
              <a:lnSpc>
                <a:spcPct val="150000"/>
              </a:lnSpc>
              <a:buFont typeface="Arial" panose="020B0604020202020204" pitchFamily="34" charset="0"/>
              <a:buChar char="•"/>
            </a:pPr>
            <a:r>
              <a:rPr lang="pl-PL" dirty="0"/>
              <a:t>Wizyty i logowania na portalach internetowych (np. ciasteczka)</a:t>
            </a:r>
          </a:p>
          <a:p>
            <a:pPr marL="285750" indent="-285750">
              <a:lnSpc>
                <a:spcPct val="150000"/>
              </a:lnSpc>
              <a:buFont typeface="Arial" panose="020B0604020202020204" pitchFamily="34" charset="0"/>
              <a:buChar char="•"/>
            </a:pPr>
            <a:endParaRPr lang="pl-PL" dirty="0"/>
          </a:p>
        </p:txBody>
      </p:sp>
      <p:pic>
        <p:nvPicPr>
          <p:cNvPr id="3074" name="Picture 2">
            <a:extLst>
              <a:ext uri="{FF2B5EF4-FFF2-40B4-BE49-F238E27FC236}">
                <a16:creationId xmlns:a16="http://schemas.microsoft.com/office/drawing/2014/main" id="{6ADFD1E8-C779-FEA5-3DCF-D5151E9447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23215" y="1627795"/>
            <a:ext cx="3232558" cy="52302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7315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ostokąt 12">
            <a:extLst>
              <a:ext uri="{FF2B5EF4-FFF2-40B4-BE49-F238E27FC236}">
                <a16:creationId xmlns:a16="http://schemas.microsoft.com/office/drawing/2014/main" id="{0D4B2C69-FDA6-7FFA-C36B-B30D7BEA2695}"/>
              </a:ext>
            </a:extLst>
          </p:cNvPr>
          <p:cNvSpPr/>
          <p:nvPr/>
        </p:nvSpPr>
        <p:spPr>
          <a:xfrm>
            <a:off x="0" y="0"/>
            <a:ext cx="12192000" cy="14015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98A5070D-9E44-A8BB-08B0-81DBE2D8FD22}"/>
              </a:ext>
            </a:extLst>
          </p:cNvPr>
          <p:cNvSpPr>
            <a:spLocks noGrp="1"/>
          </p:cNvSpPr>
          <p:nvPr>
            <p:ph type="title"/>
          </p:nvPr>
        </p:nvSpPr>
        <p:spPr>
          <a:xfrm>
            <a:off x="647700" y="251918"/>
            <a:ext cx="10896600" cy="893218"/>
          </a:xfrm>
        </p:spPr>
        <p:txBody>
          <a:bodyPr/>
          <a:lstStyle/>
          <a:p>
            <a:r>
              <a:rPr lang="pl-PL" dirty="0">
                <a:solidFill>
                  <a:schemeClr val="bg1"/>
                </a:solidFill>
              </a:rPr>
              <a:t>Dlaczego w </a:t>
            </a:r>
            <a:r>
              <a:rPr lang="pl-PL" dirty="0" err="1">
                <a:solidFill>
                  <a:schemeClr val="bg1"/>
                </a:solidFill>
              </a:rPr>
              <a:t>internecie</a:t>
            </a:r>
            <a:r>
              <a:rPr lang="pl-PL" dirty="0">
                <a:solidFill>
                  <a:schemeClr val="bg1"/>
                </a:solidFill>
              </a:rPr>
              <a:t> nie jesteśmy anonimowi?</a:t>
            </a:r>
          </a:p>
        </p:txBody>
      </p:sp>
      <p:sp>
        <p:nvSpPr>
          <p:cNvPr id="11" name="pole tekstowe 10">
            <a:extLst>
              <a:ext uri="{FF2B5EF4-FFF2-40B4-BE49-F238E27FC236}">
                <a16:creationId xmlns:a16="http://schemas.microsoft.com/office/drawing/2014/main" id="{2CD6FC4E-3983-E1BC-5328-43672756B9E9}"/>
              </a:ext>
            </a:extLst>
          </p:cNvPr>
          <p:cNvSpPr txBox="1"/>
          <p:nvPr/>
        </p:nvSpPr>
        <p:spPr>
          <a:xfrm>
            <a:off x="647700" y="2376926"/>
            <a:ext cx="5073592" cy="378885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dirty="0"/>
              <a:t>Internet nie został zaprojektowany dla anonimowości.</a:t>
            </a:r>
          </a:p>
          <a:p>
            <a:pPr marL="285750" indent="-285750">
              <a:lnSpc>
                <a:spcPct val="150000"/>
              </a:lnSpc>
              <a:buFont typeface="Arial" panose="020B0604020202020204" pitchFamily="34" charset="0"/>
              <a:buChar char="•"/>
            </a:pPr>
            <a:r>
              <a:rPr lang="pl-PL" dirty="0"/>
              <a:t>Każde podłączone urządzenie posiada unikalny </a:t>
            </a:r>
            <a:r>
              <a:rPr lang="pl-PL" b="1" dirty="0"/>
              <a:t>adres IP</a:t>
            </a:r>
            <a:r>
              <a:rPr lang="pl-PL" dirty="0"/>
              <a:t>.</a:t>
            </a:r>
          </a:p>
          <a:p>
            <a:pPr marL="285750" indent="-285750">
              <a:lnSpc>
                <a:spcPct val="150000"/>
              </a:lnSpc>
              <a:buFont typeface="Arial" panose="020B0604020202020204" pitchFamily="34" charset="0"/>
              <a:buChar char="•"/>
            </a:pPr>
            <a:r>
              <a:rPr lang="pl-PL" dirty="0"/>
              <a:t>Ruch wychodzący oraz przychodzący na dany adres może być przechwycony, monitorowany i analizowany, nawet jeśli sama jego treść jest zaszyfrowana.</a:t>
            </a:r>
          </a:p>
          <a:p>
            <a:pPr>
              <a:lnSpc>
                <a:spcPct val="150000"/>
              </a:lnSpc>
            </a:pPr>
            <a:endParaRPr lang="pl-PL" dirty="0"/>
          </a:p>
        </p:txBody>
      </p:sp>
      <p:pic>
        <p:nvPicPr>
          <p:cNvPr id="3078" name="Picture 6" descr="Anonymity and identity shielding | eSafety Commissioner">
            <a:extLst>
              <a:ext uri="{FF2B5EF4-FFF2-40B4-BE49-F238E27FC236}">
                <a16:creationId xmlns:a16="http://schemas.microsoft.com/office/drawing/2014/main" id="{A309E96E-1DA1-D2E4-96CE-F3C82E6004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5510" y="1401510"/>
            <a:ext cx="5456490" cy="5456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9506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a:extLst>
              <a:ext uri="{FF2B5EF4-FFF2-40B4-BE49-F238E27FC236}">
                <a16:creationId xmlns:a16="http://schemas.microsoft.com/office/drawing/2014/main" id="{F38DF5F7-4E88-F3C4-AC36-535370ADDD47}"/>
              </a:ext>
            </a:extLst>
          </p:cNvPr>
          <p:cNvSpPr/>
          <p:nvPr/>
        </p:nvSpPr>
        <p:spPr>
          <a:xfrm>
            <a:off x="0" y="0"/>
            <a:ext cx="12192000" cy="142612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pole tekstowe 3">
            <a:extLst>
              <a:ext uri="{FF2B5EF4-FFF2-40B4-BE49-F238E27FC236}">
                <a16:creationId xmlns:a16="http://schemas.microsoft.com/office/drawing/2014/main" id="{C0D0AA29-7AD6-7E2A-2BDB-0FBD65CA570D}"/>
              </a:ext>
            </a:extLst>
          </p:cNvPr>
          <p:cNvSpPr txBox="1"/>
          <p:nvPr/>
        </p:nvSpPr>
        <p:spPr>
          <a:xfrm>
            <a:off x="0" y="343949"/>
            <a:ext cx="12192000" cy="769441"/>
          </a:xfrm>
          <a:prstGeom prst="rect">
            <a:avLst/>
          </a:prstGeom>
          <a:noFill/>
        </p:spPr>
        <p:txBody>
          <a:bodyPr wrap="square" rtlCol="0">
            <a:spAutoFit/>
          </a:bodyPr>
          <a:lstStyle/>
          <a:p>
            <a:pPr algn="ctr"/>
            <a:r>
              <a:rPr lang="pl-PL" sz="4400" b="1" dirty="0">
                <a:solidFill>
                  <a:schemeClr val="bg1"/>
                </a:solidFill>
              </a:rPr>
              <a:t>Stalking</a:t>
            </a:r>
          </a:p>
        </p:txBody>
      </p:sp>
      <p:sp>
        <p:nvSpPr>
          <p:cNvPr id="5" name="pole tekstowe 4">
            <a:extLst>
              <a:ext uri="{FF2B5EF4-FFF2-40B4-BE49-F238E27FC236}">
                <a16:creationId xmlns:a16="http://schemas.microsoft.com/office/drawing/2014/main" id="{0D7400A9-9C77-4351-2613-9E3D05746569}"/>
              </a:ext>
            </a:extLst>
          </p:cNvPr>
          <p:cNvSpPr txBox="1"/>
          <p:nvPr/>
        </p:nvSpPr>
        <p:spPr>
          <a:xfrm>
            <a:off x="436227" y="1770077"/>
            <a:ext cx="7877263" cy="46198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dirty="0"/>
              <a:t>Zjawisko istniało już w starożytności – traktowane jako wykroczenie w prawie rzymskim.</a:t>
            </a:r>
          </a:p>
          <a:p>
            <a:pPr marL="285750" indent="-285750">
              <a:lnSpc>
                <a:spcPct val="150000"/>
              </a:lnSpc>
              <a:buFont typeface="Arial" panose="020B0604020202020204" pitchFamily="34" charset="0"/>
              <a:buChar char="•"/>
            </a:pPr>
            <a:r>
              <a:rPr lang="pl-PL" dirty="0"/>
              <a:t>Dosłownie oznacza </a:t>
            </a:r>
            <a:r>
              <a:rPr lang="pl-PL" i="1" dirty="0"/>
              <a:t>podchody </a:t>
            </a:r>
            <a:r>
              <a:rPr lang="pl-PL" dirty="0"/>
              <a:t>lub </a:t>
            </a:r>
            <a:r>
              <a:rPr lang="pl-PL" i="1" dirty="0"/>
              <a:t>skradanie się</a:t>
            </a:r>
            <a:r>
              <a:rPr lang="pl-PL" dirty="0"/>
              <a:t>.</a:t>
            </a:r>
          </a:p>
          <a:p>
            <a:pPr marL="285750" indent="-285750">
              <a:lnSpc>
                <a:spcPct val="150000"/>
              </a:lnSpc>
              <a:buFont typeface="Arial" panose="020B0604020202020204" pitchFamily="34" charset="0"/>
              <a:buChar char="•"/>
            </a:pPr>
            <a:r>
              <a:rPr lang="pl-PL" dirty="0"/>
              <a:t>Najpierw odnosił się głównie do podążania fanów za gwiazdami (lata 80 XX wieku)</a:t>
            </a:r>
          </a:p>
          <a:p>
            <a:pPr marL="285750" indent="-285750">
              <a:lnSpc>
                <a:spcPct val="150000"/>
              </a:lnSpc>
              <a:buFont typeface="Arial" panose="020B0604020202020204" pitchFamily="34" charset="0"/>
              <a:buChar char="•"/>
            </a:pPr>
            <a:r>
              <a:rPr lang="pl-PL" dirty="0"/>
              <a:t>Obecnie definiowany jako naprzykrzanie się czy prześladowanie zagrażające czyjemuś bezpieczeństwu.</a:t>
            </a:r>
          </a:p>
          <a:p>
            <a:pPr marL="285750" indent="-285750">
              <a:lnSpc>
                <a:spcPct val="150000"/>
              </a:lnSpc>
              <a:buFont typeface="Arial" panose="020B0604020202020204" pitchFamily="34" charset="0"/>
              <a:buChar char="•"/>
            </a:pPr>
            <a:r>
              <a:rPr lang="pl-PL" dirty="0"/>
              <a:t>Ofiarami stalkingu najczęściej są kobiety.</a:t>
            </a:r>
          </a:p>
          <a:p>
            <a:pPr marL="285750" indent="-285750">
              <a:lnSpc>
                <a:spcPct val="150000"/>
              </a:lnSpc>
              <a:buFont typeface="Arial" panose="020B0604020202020204" pitchFamily="34" charset="0"/>
              <a:buChar char="•"/>
            </a:pPr>
            <a:r>
              <a:rPr lang="pl-PL" dirty="0"/>
              <a:t>Od 6 czerwca 2011 r. w polskim kodeksie karnym stanowi przestępstwo podlegające karze pozbawienia wolności od 6 miesięcy do 8 lat (a w przypadku doprowadzenia ofiary do próby samobójczej od 2 do 12 lat).</a:t>
            </a:r>
          </a:p>
        </p:txBody>
      </p:sp>
      <p:pic>
        <p:nvPicPr>
          <p:cNvPr id="1026" name="Picture 2">
            <a:extLst>
              <a:ext uri="{FF2B5EF4-FFF2-40B4-BE49-F238E27FC236}">
                <a16:creationId xmlns:a16="http://schemas.microsoft.com/office/drawing/2014/main" id="{D405EA71-A0A7-5E0A-1052-9811BA515E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1938" y="1441879"/>
            <a:ext cx="3610062" cy="5424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3420477"/>
      </p:ext>
    </p:extLst>
  </p:cSld>
  <p:clrMapOvr>
    <a:masterClrMapping/>
  </p:clrMapOvr>
</p:sld>
</file>

<file path=ppt/theme/theme1.xml><?xml version="1.0" encoding="utf-8"?>
<a:theme xmlns:a="http://schemas.openxmlformats.org/drawingml/2006/main" name="Motyw pakietu Offic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0285226_TF44868783_Win32.potx" id="{A017953A-05F1-4E11-832E-CA4D038518B1}" vid="{4E9216BA-9214-4A90-B699-09760CC161B6}"/>
    </a:ext>
  </a:extLst>
</a:theme>
</file>

<file path=ppt/theme/theme2.xml><?xml version="1.0" encoding="utf-8"?>
<a:theme xmlns:a="http://schemas.openxmlformats.org/drawingml/2006/main" name="Motyw pakietu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otyw pakietu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themeOverride>
</file>

<file path=ppt/theme/themeOverride2.xml><?xml version="1.0" encoding="utf-8"?>
<a:themeOverride xmlns:a="http://schemas.openxmlformats.org/drawingml/2006/main">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themeOverride>
</file>

<file path=ppt/theme/themeOverride3.xml><?xml version="1.0" encoding="utf-8"?>
<a:themeOverride xmlns:a="http://schemas.openxmlformats.org/drawingml/2006/main">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361</TotalTime>
  <Words>1032</Words>
  <Application>Microsoft Office PowerPoint</Application>
  <PresentationFormat>Panoramiczny</PresentationFormat>
  <Paragraphs>119</Paragraphs>
  <Slides>21</Slides>
  <Notes>4</Notes>
  <HiddenSlides>0</HiddenSlides>
  <MMClips>0</MMClips>
  <ScaleCrop>false</ScaleCrop>
  <HeadingPairs>
    <vt:vector size="6" baseType="variant">
      <vt:variant>
        <vt:lpstr>Używane czcionki</vt:lpstr>
      </vt:variant>
      <vt:variant>
        <vt:i4>6</vt:i4>
      </vt:variant>
      <vt:variant>
        <vt:lpstr>Motyw</vt:lpstr>
      </vt:variant>
      <vt:variant>
        <vt:i4>1</vt:i4>
      </vt:variant>
      <vt:variant>
        <vt:lpstr>Tytuły slajdów</vt:lpstr>
      </vt:variant>
      <vt:variant>
        <vt:i4>21</vt:i4>
      </vt:variant>
    </vt:vector>
  </HeadingPairs>
  <TitlesOfParts>
    <vt:vector size="28" baseType="lpstr">
      <vt:lpstr>Arial</vt:lpstr>
      <vt:lpstr>Calibri</vt:lpstr>
      <vt:lpstr>Calibri Light</vt:lpstr>
      <vt:lpstr>Constantia</vt:lpstr>
      <vt:lpstr>Corbel</vt:lpstr>
      <vt:lpstr>Raleway</vt:lpstr>
      <vt:lpstr>Motyw pakietu Office</vt:lpstr>
      <vt:lpstr>ANONIMOWOŚĆ W INTERNECIE</vt:lpstr>
      <vt:lpstr>Plan prezentacji</vt:lpstr>
      <vt:lpstr>Czym jest anonimowość?</vt:lpstr>
      <vt:lpstr>Wady i zalety anonimowości</vt:lpstr>
      <vt:lpstr>Pseudonimowość</vt:lpstr>
      <vt:lpstr>Anonimowość a pseudonimowość</vt:lpstr>
      <vt:lpstr>Prezentacja programu PowerPoint</vt:lpstr>
      <vt:lpstr>Dlaczego w internecie nie jesteśmy anonimowi?</vt:lpstr>
      <vt:lpstr>Prezentacja programu PowerPoint</vt:lpstr>
      <vt:lpstr>Jak osiągnąć anonimowość w internecie?</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Grupa Anonymous</vt:lpstr>
      <vt:lpstr>Prezentacja programu PowerPoint</vt:lpstr>
      <vt:lpstr>Prezentacja programu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ANONIMOWOŚĆ W INTERNECIE</dc:title>
  <dc:creator>Adam Turowski</dc:creator>
  <cp:lastModifiedBy>Adam Turowski</cp:lastModifiedBy>
  <cp:revision>2</cp:revision>
  <dcterms:created xsi:type="dcterms:W3CDTF">2022-11-23T16:54:44Z</dcterms:created>
  <dcterms:modified xsi:type="dcterms:W3CDTF">2022-11-24T15:08:13Z</dcterms:modified>
</cp:coreProperties>
</file>